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92" r:id="rId4"/>
  </p:sldMasterIdLst>
  <p:notesMasterIdLst>
    <p:notesMasterId r:id="rId11"/>
  </p:notesMasterIdLst>
  <p:handoutMasterIdLst>
    <p:handoutMasterId r:id="rId12"/>
  </p:handoutMasterIdLst>
  <p:sldIdLst>
    <p:sldId id="272" r:id="rId5"/>
    <p:sldId id="273" r:id="rId6"/>
    <p:sldId id="274" r:id="rId7"/>
    <p:sldId id="275" r:id="rId8"/>
    <p:sldId id="277" r:id="rId9"/>
    <p:sldId id="278" r:id="rId10"/>
  </p:sldIdLst>
  <p:sldSz cx="9144000" cy="6858000" type="screen4x3"/>
  <p:notesSz cx="6858000" cy="9144000"/>
  <p:defaultTextStyle>
    <a:defPPr>
      <a:defRPr lang="en-US"/>
    </a:defPPr>
    <a:lvl1pPr algn="l" rtl="0" eaLnBrk="0" fontAlgn="base" hangingPunct="0">
      <a:spcBef>
        <a:spcPct val="0"/>
      </a:spcBef>
      <a:spcAft>
        <a:spcPct val="0"/>
      </a:spcAft>
      <a:defRPr sz="2000" b="1" kern="1200">
        <a:solidFill>
          <a:srgbClr val="FAFD00"/>
        </a:solidFill>
        <a:latin typeface="Arial" charset="0"/>
        <a:ea typeface="ＭＳ Ｐゴシック" pitchFamily="-112" charset="-128"/>
        <a:cs typeface="+mn-cs"/>
      </a:defRPr>
    </a:lvl1pPr>
    <a:lvl2pPr marL="457200" algn="l" rtl="0" eaLnBrk="0" fontAlgn="base" hangingPunct="0">
      <a:spcBef>
        <a:spcPct val="0"/>
      </a:spcBef>
      <a:spcAft>
        <a:spcPct val="0"/>
      </a:spcAft>
      <a:defRPr sz="2000" b="1" kern="1200">
        <a:solidFill>
          <a:srgbClr val="FAFD00"/>
        </a:solidFill>
        <a:latin typeface="Arial" charset="0"/>
        <a:ea typeface="ＭＳ Ｐゴシック" pitchFamily="-112" charset="-128"/>
        <a:cs typeface="+mn-cs"/>
      </a:defRPr>
    </a:lvl2pPr>
    <a:lvl3pPr marL="914400" algn="l" rtl="0" eaLnBrk="0" fontAlgn="base" hangingPunct="0">
      <a:spcBef>
        <a:spcPct val="0"/>
      </a:spcBef>
      <a:spcAft>
        <a:spcPct val="0"/>
      </a:spcAft>
      <a:defRPr sz="2000" b="1" kern="1200">
        <a:solidFill>
          <a:srgbClr val="FAFD00"/>
        </a:solidFill>
        <a:latin typeface="Arial" charset="0"/>
        <a:ea typeface="ＭＳ Ｐゴシック" pitchFamily="-112" charset="-128"/>
        <a:cs typeface="+mn-cs"/>
      </a:defRPr>
    </a:lvl3pPr>
    <a:lvl4pPr marL="1371600" algn="l" rtl="0" eaLnBrk="0" fontAlgn="base" hangingPunct="0">
      <a:spcBef>
        <a:spcPct val="0"/>
      </a:spcBef>
      <a:spcAft>
        <a:spcPct val="0"/>
      </a:spcAft>
      <a:defRPr sz="2000" b="1" kern="1200">
        <a:solidFill>
          <a:srgbClr val="FAFD00"/>
        </a:solidFill>
        <a:latin typeface="Arial" charset="0"/>
        <a:ea typeface="ＭＳ Ｐゴシック" pitchFamily="-112" charset="-128"/>
        <a:cs typeface="+mn-cs"/>
      </a:defRPr>
    </a:lvl4pPr>
    <a:lvl5pPr marL="1828800" algn="l" rtl="0" eaLnBrk="0" fontAlgn="base" hangingPunct="0">
      <a:spcBef>
        <a:spcPct val="0"/>
      </a:spcBef>
      <a:spcAft>
        <a:spcPct val="0"/>
      </a:spcAft>
      <a:defRPr sz="2000" b="1" kern="1200">
        <a:solidFill>
          <a:srgbClr val="FAFD00"/>
        </a:solidFill>
        <a:latin typeface="Arial" charset="0"/>
        <a:ea typeface="ＭＳ Ｐゴシック" pitchFamily="-112" charset="-128"/>
        <a:cs typeface="+mn-cs"/>
      </a:defRPr>
    </a:lvl5pPr>
    <a:lvl6pPr marL="2286000" algn="l" defTabSz="914400" rtl="0" eaLnBrk="1" latinLnBrk="0" hangingPunct="1">
      <a:defRPr sz="2000" b="1" kern="1200">
        <a:solidFill>
          <a:srgbClr val="FAFD00"/>
        </a:solidFill>
        <a:latin typeface="Arial" charset="0"/>
        <a:ea typeface="ＭＳ Ｐゴシック" pitchFamily="-112" charset="-128"/>
        <a:cs typeface="+mn-cs"/>
      </a:defRPr>
    </a:lvl6pPr>
    <a:lvl7pPr marL="2743200" algn="l" defTabSz="914400" rtl="0" eaLnBrk="1" latinLnBrk="0" hangingPunct="1">
      <a:defRPr sz="2000" b="1" kern="1200">
        <a:solidFill>
          <a:srgbClr val="FAFD00"/>
        </a:solidFill>
        <a:latin typeface="Arial" charset="0"/>
        <a:ea typeface="ＭＳ Ｐゴシック" pitchFamily="-112" charset="-128"/>
        <a:cs typeface="+mn-cs"/>
      </a:defRPr>
    </a:lvl7pPr>
    <a:lvl8pPr marL="3200400" algn="l" defTabSz="914400" rtl="0" eaLnBrk="1" latinLnBrk="0" hangingPunct="1">
      <a:defRPr sz="2000" b="1" kern="1200">
        <a:solidFill>
          <a:srgbClr val="FAFD00"/>
        </a:solidFill>
        <a:latin typeface="Arial" charset="0"/>
        <a:ea typeface="ＭＳ Ｐゴシック" pitchFamily="-112" charset="-128"/>
        <a:cs typeface="+mn-cs"/>
      </a:defRPr>
    </a:lvl8pPr>
    <a:lvl9pPr marL="3657600" algn="l" defTabSz="914400" rtl="0" eaLnBrk="1" latinLnBrk="0" hangingPunct="1">
      <a:defRPr sz="2000" b="1" kern="1200">
        <a:solidFill>
          <a:srgbClr val="FAFD00"/>
        </a:solidFill>
        <a:latin typeface="Arial" charset="0"/>
        <a:ea typeface="ＭＳ Ｐゴシック" pitchFamily="-112" charset="-128"/>
        <a:cs typeface="+mn-cs"/>
      </a:defRPr>
    </a:lvl9pPr>
  </p:defaultTextStyle>
  <p:extLst>
    <p:ext uri="{EFAFB233-063F-42B5-8137-9DF3F51BA10A}">
      <p15:sldGuideLst xmlns:p15="http://schemas.microsoft.com/office/powerpoint/2012/main">
        <p15:guide id="1" orient="horz" pos="291">
          <p15:clr>
            <a:srgbClr val="A4A3A4"/>
          </p15:clr>
        </p15:guide>
        <p15:guide id="2" orient="horz" pos="4028">
          <p15:clr>
            <a:srgbClr val="A4A3A4"/>
          </p15:clr>
        </p15:guide>
        <p15:guide id="3" pos="5481">
          <p15:clr>
            <a:srgbClr val="A4A3A4"/>
          </p15:clr>
        </p15:guide>
        <p15:guide id="4" pos="2881">
          <p15:clr>
            <a:srgbClr val="A4A3A4"/>
          </p15:clr>
        </p15:guide>
        <p15:guide id="5" pos="28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F6C"/>
    <a:srgbClr val="003F87"/>
    <a:srgbClr val="003366"/>
    <a:srgbClr val="062663"/>
    <a:srgbClr val="003478"/>
    <a:srgbClr val="032464"/>
    <a:srgbClr val="12395A"/>
    <a:srgbClr val="EAEC5E"/>
    <a:srgbClr val="9234DB"/>
    <a:srgbClr val="B760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8405" autoAdjust="0"/>
  </p:normalViewPr>
  <p:slideViewPr>
    <p:cSldViewPr snapToGrid="0" showGuides="1">
      <p:cViewPr varScale="1">
        <p:scale>
          <a:sx n="131" d="100"/>
          <a:sy n="131" d="100"/>
        </p:scale>
        <p:origin x="906" y="114"/>
      </p:cViewPr>
      <p:guideLst>
        <p:guide orient="horz" pos="291"/>
        <p:guide orient="horz" pos="4028"/>
        <p:guide pos="5481"/>
        <p:guide pos="2881"/>
        <p:guide pos="289"/>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6197106"/>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7" tIns="44450" rIns="90487" bIns="4445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339" name="Rectangle 3"/>
          <p:cNvSpPr>
            <a:spLocks noGrp="1" noRot="1" noChangeAspect="1" noChangeArrowheads="1" noTextEdit="1"/>
          </p:cNvSpPr>
          <p:nvPr>
            <p:ph type="sldImg" idx="2"/>
          </p:nvPr>
        </p:nvSpPr>
        <p:spPr bwMode="auto">
          <a:xfrm>
            <a:off x="1143000" y="687388"/>
            <a:ext cx="4572000" cy="3429000"/>
          </a:xfrm>
          <a:prstGeom prst="rect">
            <a:avLst/>
          </a:prstGeom>
          <a:noFill/>
          <a:ln w="12700">
            <a:solidFill>
              <a:schemeClr val="tx1"/>
            </a:solidFill>
            <a:miter lim="800000"/>
            <a:headEnd/>
            <a:tailEnd/>
          </a:ln>
        </p:spPr>
      </p:sp>
    </p:spTree>
    <p:extLst>
      <p:ext uri="{BB962C8B-B14F-4D97-AF65-F5344CB8AC3E}">
        <p14:creationId xmlns:p14="http://schemas.microsoft.com/office/powerpoint/2010/main" val="3251224854"/>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Arial" pitchFamily="-112" charset="0"/>
        <a:ea typeface="ＭＳ Ｐゴシック" pitchFamily="-112" charset="-128"/>
        <a:cs typeface="ＭＳ Ｐゴシック" pitchFamily="-112" charset="-128"/>
      </a:defRPr>
    </a:lvl1pPr>
    <a:lvl2pPr marL="457200" algn="l" rtl="0" eaLnBrk="0" fontAlgn="base" hangingPunct="0">
      <a:spcBef>
        <a:spcPct val="30000"/>
      </a:spcBef>
      <a:spcAft>
        <a:spcPct val="0"/>
      </a:spcAft>
      <a:defRPr sz="1200" kern="1200">
        <a:solidFill>
          <a:schemeClr val="tx1"/>
        </a:solidFill>
        <a:latin typeface="Arial" pitchFamily="-112" charset="0"/>
        <a:ea typeface="ＭＳ Ｐゴシック" pitchFamily="-112" charset="-128"/>
        <a:cs typeface="+mn-cs"/>
      </a:defRPr>
    </a:lvl2pPr>
    <a:lvl3pPr marL="914400" algn="l" rtl="0" eaLnBrk="0" fontAlgn="base" hangingPunct="0">
      <a:spcBef>
        <a:spcPct val="30000"/>
      </a:spcBef>
      <a:spcAft>
        <a:spcPct val="0"/>
      </a:spcAft>
      <a:defRPr sz="1200" kern="1200">
        <a:solidFill>
          <a:schemeClr val="tx1"/>
        </a:solidFill>
        <a:latin typeface="Arial" pitchFamily="-112" charset="0"/>
        <a:ea typeface="ＭＳ Ｐゴシック" pitchFamily="-112" charset="-128"/>
        <a:cs typeface="+mn-cs"/>
      </a:defRPr>
    </a:lvl3pPr>
    <a:lvl4pPr marL="1371600" algn="l" rtl="0" eaLnBrk="0" fontAlgn="base" hangingPunct="0">
      <a:spcBef>
        <a:spcPct val="30000"/>
      </a:spcBef>
      <a:spcAft>
        <a:spcPct val="0"/>
      </a:spcAft>
      <a:defRPr sz="1200" kern="1200">
        <a:solidFill>
          <a:schemeClr val="tx1"/>
        </a:solidFill>
        <a:latin typeface="Arial" pitchFamily="-112" charset="0"/>
        <a:ea typeface="ＭＳ Ｐゴシック" pitchFamily="-112" charset="-128"/>
        <a:cs typeface="+mn-cs"/>
      </a:defRPr>
    </a:lvl4pPr>
    <a:lvl5pPr marL="1828800" algn="l" rtl="0" eaLnBrk="0" fontAlgn="base" hangingPunct="0">
      <a:spcBef>
        <a:spcPct val="30000"/>
      </a:spcBef>
      <a:spcAft>
        <a:spcPct val="0"/>
      </a:spcAft>
      <a:defRPr sz="1200" kern="1200">
        <a:solidFill>
          <a:schemeClr val="tx1"/>
        </a:solidFill>
        <a:latin typeface="Arial" pitchFamily="-112" charset="0"/>
        <a:ea typeface="ＭＳ Ｐゴシック" pitchFamily="-112"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7172" name="Rectangle 4"/>
          <p:cNvSpPr>
            <a:spLocks noGrp="1" noChangeArrowheads="1"/>
          </p:cNvSpPr>
          <p:nvPr>
            <p:ph type="ctrTitle"/>
          </p:nvPr>
        </p:nvSpPr>
        <p:spPr>
          <a:xfrm>
            <a:off x="461963" y="1500188"/>
            <a:ext cx="8234565" cy="1143000"/>
          </a:xfrm>
        </p:spPr>
        <p:txBody>
          <a:bodyPr anchor="b"/>
          <a:lstStyle>
            <a:lvl1pPr algn="ctr" defTabSz="877888">
              <a:lnSpc>
                <a:spcPct val="100000"/>
              </a:lnSpc>
              <a:defRPr sz="4400">
                <a:solidFill>
                  <a:srgbClr val="002F6C"/>
                </a:solidFill>
                <a:latin typeface="Arial"/>
                <a:cs typeface="Arial"/>
              </a:defRPr>
            </a:lvl1pPr>
          </a:lstStyle>
          <a:p>
            <a:r>
              <a:rPr lang="en-US"/>
              <a:t>Click to edit Master title style</a:t>
            </a:r>
            <a:endParaRPr lang="en-US" dirty="0"/>
          </a:p>
        </p:txBody>
      </p:sp>
      <p:sp>
        <p:nvSpPr>
          <p:cNvPr id="7173" name="Rectangle 5"/>
          <p:cNvSpPr>
            <a:spLocks noGrp="1" noChangeArrowheads="1"/>
          </p:cNvSpPr>
          <p:nvPr>
            <p:ph type="subTitle" idx="1"/>
          </p:nvPr>
        </p:nvSpPr>
        <p:spPr>
          <a:xfrm>
            <a:off x="479425" y="3004165"/>
            <a:ext cx="8221663" cy="492443"/>
          </a:xfrm>
        </p:spPr>
        <p:txBody>
          <a:bodyPr anchor="ctr" anchorCtr="0"/>
          <a:lstStyle>
            <a:lvl1pPr marL="0" indent="0" algn="ctr">
              <a:spcBef>
                <a:spcPts val="0"/>
              </a:spcBef>
              <a:buFontTx/>
              <a:buNone/>
              <a:defRPr lang="en-US" sz="3200" b="1" dirty="0">
                <a:solidFill>
                  <a:schemeClr val="bg2"/>
                </a:solidFill>
                <a:effectLst/>
                <a:latin typeface="Arial"/>
                <a:ea typeface="ＭＳ Ｐゴシック" pitchFamily="-112" charset="-128"/>
                <a:cs typeface="Arial"/>
              </a:defRPr>
            </a:lvl1pPr>
          </a:lstStyle>
          <a:p>
            <a:r>
              <a:rPr lang="en-US"/>
              <a:t>Click to edit Master subtitle style</a:t>
            </a:r>
            <a:endParaRPr lang="en-US" dirty="0"/>
          </a:p>
        </p:txBody>
      </p:sp>
      <p:sp>
        <p:nvSpPr>
          <p:cNvPr id="22" name="Text Placeholder 21"/>
          <p:cNvSpPr>
            <a:spLocks noGrp="1"/>
          </p:cNvSpPr>
          <p:nvPr>
            <p:ph type="body" sz="quarter" idx="10"/>
          </p:nvPr>
        </p:nvSpPr>
        <p:spPr>
          <a:xfrm>
            <a:off x="5052775" y="5409687"/>
            <a:ext cx="3648313" cy="276999"/>
          </a:xfrm>
        </p:spPr>
        <p:txBody>
          <a:bodyPr/>
          <a:lstStyle>
            <a:lvl1pPr marL="0" indent="0">
              <a:buNone/>
              <a:defRPr sz="1800"/>
            </a:lvl1pPr>
            <a:lvl2pPr marL="0" indent="0">
              <a:buNone/>
              <a:defRPr sz="1800"/>
            </a:lvl2pPr>
            <a:lvl3pPr marL="0" indent="0">
              <a:buNone/>
              <a:defRPr sz="1800"/>
            </a:lvl3pPr>
            <a:lvl4pPr marL="0" indent="0">
              <a:buNone/>
              <a:defRPr sz="1800"/>
            </a:lvl4pPr>
            <a:lvl5pPr marL="0" indent="0">
              <a:buNone/>
              <a:defRPr sz="1800"/>
            </a:lvl5pPr>
          </a:lstStyle>
          <a:p>
            <a:pPr lvl="0"/>
            <a:r>
              <a:rPr lang="en-US"/>
              <a:t>Click to edit Master text styles</a:t>
            </a:r>
          </a:p>
        </p:txBody>
      </p:sp>
      <p:sp>
        <p:nvSpPr>
          <p:cNvPr id="23" name="Text Placeholder 21"/>
          <p:cNvSpPr>
            <a:spLocks noGrp="1"/>
          </p:cNvSpPr>
          <p:nvPr>
            <p:ph type="body" sz="quarter" idx="11"/>
          </p:nvPr>
        </p:nvSpPr>
        <p:spPr>
          <a:xfrm>
            <a:off x="5052775" y="5690902"/>
            <a:ext cx="3648313" cy="246221"/>
          </a:xfrm>
        </p:spPr>
        <p:txBody>
          <a:bodyPr/>
          <a:lstStyle>
            <a:lvl1pPr marL="0" indent="0">
              <a:buNone/>
              <a:defRPr sz="1600"/>
            </a:lvl1pPr>
            <a:lvl2pPr marL="0" indent="0">
              <a:buNone/>
              <a:defRPr sz="1800"/>
            </a:lvl2pPr>
            <a:lvl3pPr marL="0" indent="0">
              <a:buNone/>
              <a:defRPr sz="1800"/>
            </a:lvl3pPr>
            <a:lvl4pPr marL="0" indent="0">
              <a:buNone/>
              <a:defRPr sz="1800"/>
            </a:lvl4pPr>
            <a:lvl5pPr marL="0" indent="0">
              <a:buNone/>
              <a:defRPr sz="1800"/>
            </a:lvl5pPr>
          </a:lstStyle>
          <a:p>
            <a:pPr lvl="0"/>
            <a:r>
              <a:rPr lang="en-US"/>
              <a:t>Click to edit Master text styles</a:t>
            </a:r>
          </a:p>
        </p:txBody>
      </p:sp>
      <p:sp>
        <p:nvSpPr>
          <p:cNvPr id="24" name="Text Placeholder 21"/>
          <p:cNvSpPr>
            <a:spLocks noGrp="1"/>
          </p:cNvSpPr>
          <p:nvPr>
            <p:ph type="body" sz="quarter" idx="12"/>
          </p:nvPr>
        </p:nvSpPr>
        <p:spPr>
          <a:xfrm>
            <a:off x="479425" y="3911600"/>
            <a:ext cx="8221663" cy="369332"/>
          </a:xfrm>
        </p:spPr>
        <p:txBody>
          <a:bodyPr wrap="square">
            <a:spAutoFit/>
          </a:bodyPr>
          <a:lstStyle>
            <a:lvl1pPr marL="0" indent="0" algn="ctr">
              <a:spcBef>
                <a:spcPts val="0"/>
              </a:spcBef>
              <a:buNone/>
              <a:defRPr sz="2400"/>
            </a:lvl1pPr>
            <a:lvl2pPr marL="0" indent="0" algn="ctr">
              <a:buNone/>
              <a:defRPr sz="1800"/>
            </a:lvl2pPr>
            <a:lvl3pPr marL="0" indent="0">
              <a:buNone/>
              <a:defRPr sz="1800"/>
            </a:lvl3pPr>
            <a:lvl4pPr marL="0" indent="0">
              <a:buNone/>
              <a:defRPr sz="1800"/>
            </a:lvl4pPr>
            <a:lvl5pPr marL="0" indent="0">
              <a:buNone/>
              <a:defRPr sz="1800"/>
            </a:lvl5pPr>
          </a:lstStyle>
          <a:p>
            <a:pPr lvl="0"/>
            <a:r>
              <a:rPr lang="en-US"/>
              <a:t>Click to edit Master text styles</a:t>
            </a:r>
          </a:p>
        </p:txBody>
      </p:sp>
      <p:pic>
        <p:nvPicPr>
          <p:cNvPr id="10" name="Picture 9"/>
          <p:cNvPicPr>
            <a:picLocks noChangeAspect="1"/>
          </p:cNvPicPr>
          <p:nvPr userDrawn="1"/>
        </p:nvPicPr>
        <p:blipFill>
          <a:blip r:embed="rId2"/>
          <a:stretch>
            <a:fillRect/>
          </a:stretch>
        </p:blipFill>
        <p:spPr>
          <a:xfrm>
            <a:off x="479778" y="5186478"/>
            <a:ext cx="3657600" cy="876300"/>
          </a:xfrm>
          <a:prstGeom prst="rect">
            <a:avLst/>
          </a:prstGeom>
        </p:spPr>
      </p:pic>
      <p:sp>
        <p:nvSpPr>
          <p:cNvPr id="9" name="Footer Placeholder 3"/>
          <p:cNvSpPr txBox="1">
            <a:spLocks/>
          </p:cNvSpPr>
          <p:nvPr userDrawn="1"/>
        </p:nvSpPr>
        <p:spPr>
          <a:xfrm>
            <a:off x="2393156" y="6546850"/>
            <a:ext cx="4373563" cy="247650"/>
          </a:xfrm>
          <a:prstGeom prst="rect">
            <a:avLst/>
          </a:prstGeom>
        </p:spPr>
        <p:txBody>
          <a:bodyPr anchor="ctr"/>
          <a:lstStyle>
            <a:defPPr>
              <a:defRPr lang="en-US"/>
            </a:defPPr>
            <a:lvl1pPr algn="ctr" rtl="0" eaLnBrk="0" fontAlgn="base" hangingPunct="0">
              <a:spcBef>
                <a:spcPct val="0"/>
              </a:spcBef>
              <a:spcAft>
                <a:spcPct val="0"/>
              </a:spcAft>
              <a:defRPr sz="800" b="0" kern="1200" cap="all">
                <a:solidFill>
                  <a:schemeClr val="tx1"/>
                </a:solidFill>
                <a:latin typeface="Arial" charset="0"/>
                <a:ea typeface="ＭＳ Ｐゴシック" pitchFamily="-112" charset="-128"/>
                <a:cs typeface="+mn-cs"/>
              </a:defRPr>
            </a:lvl1pPr>
            <a:lvl2pPr marL="457200" algn="l" rtl="0" eaLnBrk="0" fontAlgn="base" hangingPunct="0">
              <a:spcBef>
                <a:spcPct val="0"/>
              </a:spcBef>
              <a:spcAft>
                <a:spcPct val="0"/>
              </a:spcAft>
              <a:defRPr sz="2000" b="1" kern="1200">
                <a:solidFill>
                  <a:srgbClr val="FAFD00"/>
                </a:solidFill>
                <a:latin typeface="Arial" charset="0"/>
                <a:ea typeface="ＭＳ Ｐゴシック" pitchFamily="-112" charset="-128"/>
                <a:cs typeface="+mn-cs"/>
              </a:defRPr>
            </a:lvl2pPr>
            <a:lvl3pPr marL="914400" algn="l" rtl="0" eaLnBrk="0" fontAlgn="base" hangingPunct="0">
              <a:spcBef>
                <a:spcPct val="0"/>
              </a:spcBef>
              <a:spcAft>
                <a:spcPct val="0"/>
              </a:spcAft>
              <a:defRPr sz="2000" b="1" kern="1200">
                <a:solidFill>
                  <a:srgbClr val="FAFD00"/>
                </a:solidFill>
                <a:latin typeface="Arial" charset="0"/>
                <a:ea typeface="ＭＳ Ｐゴシック" pitchFamily="-112" charset="-128"/>
                <a:cs typeface="+mn-cs"/>
              </a:defRPr>
            </a:lvl3pPr>
            <a:lvl4pPr marL="1371600" algn="l" rtl="0" eaLnBrk="0" fontAlgn="base" hangingPunct="0">
              <a:spcBef>
                <a:spcPct val="0"/>
              </a:spcBef>
              <a:spcAft>
                <a:spcPct val="0"/>
              </a:spcAft>
              <a:defRPr sz="2000" b="1" kern="1200">
                <a:solidFill>
                  <a:srgbClr val="FAFD00"/>
                </a:solidFill>
                <a:latin typeface="Arial" charset="0"/>
                <a:ea typeface="ＭＳ Ｐゴシック" pitchFamily="-112" charset="-128"/>
                <a:cs typeface="+mn-cs"/>
              </a:defRPr>
            </a:lvl4pPr>
            <a:lvl5pPr marL="1828800" algn="l" rtl="0" eaLnBrk="0" fontAlgn="base" hangingPunct="0">
              <a:spcBef>
                <a:spcPct val="0"/>
              </a:spcBef>
              <a:spcAft>
                <a:spcPct val="0"/>
              </a:spcAft>
              <a:defRPr sz="2000" b="1" kern="1200">
                <a:solidFill>
                  <a:srgbClr val="FAFD00"/>
                </a:solidFill>
                <a:latin typeface="Arial" charset="0"/>
                <a:ea typeface="ＭＳ Ｐゴシック" pitchFamily="-112" charset="-128"/>
                <a:cs typeface="+mn-cs"/>
              </a:defRPr>
            </a:lvl5pPr>
            <a:lvl6pPr marL="2286000" algn="l" defTabSz="914400" rtl="0" eaLnBrk="1" latinLnBrk="0" hangingPunct="1">
              <a:defRPr sz="2000" b="1" kern="1200">
                <a:solidFill>
                  <a:srgbClr val="FAFD00"/>
                </a:solidFill>
                <a:latin typeface="Arial" charset="0"/>
                <a:ea typeface="ＭＳ Ｐゴシック" pitchFamily="-112" charset="-128"/>
                <a:cs typeface="+mn-cs"/>
              </a:defRPr>
            </a:lvl6pPr>
            <a:lvl7pPr marL="2743200" algn="l" defTabSz="914400" rtl="0" eaLnBrk="1" latinLnBrk="0" hangingPunct="1">
              <a:defRPr sz="2000" b="1" kern="1200">
                <a:solidFill>
                  <a:srgbClr val="FAFD00"/>
                </a:solidFill>
                <a:latin typeface="Arial" charset="0"/>
                <a:ea typeface="ＭＳ Ｐゴシック" pitchFamily="-112" charset="-128"/>
                <a:cs typeface="+mn-cs"/>
              </a:defRPr>
            </a:lvl7pPr>
            <a:lvl8pPr marL="3200400" algn="l" defTabSz="914400" rtl="0" eaLnBrk="1" latinLnBrk="0" hangingPunct="1">
              <a:defRPr sz="2000" b="1" kern="1200">
                <a:solidFill>
                  <a:srgbClr val="FAFD00"/>
                </a:solidFill>
                <a:latin typeface="Arial" charset="0"/>
                <a:ea typeface="ＭＳ Ｐゴシック" pitchFamily="-112" charset="-128"/>
                <a:cs typeface="+mn-cs"/>
              </a:defRPr>
            </a:lvl8pPr>
            <a:lvl9pPr marL="3657600" algn="l" defTabSz="914400" rtl="0" eaLnBrk="1" latinLnBrk="0" hangingPunct="1">
              <a:defRPr sz="2000" b="1" kern="1200">
                <a:solidFill>
                  <a:srgbClr val="FAFD00"/>
                </a:solidFill>
                <a:latin typeface="Arial" charset="0"/>
                <a:ea typeface="ＭＳ Ｐゴシック" pitchFamily="-112" charset="-128"/>
                <a:cs typeface="+mn-cs"/>
              </a:defRPr>
            </a:lvl9pPr>
          </a:lstStyle>
          <a:p>
            <a:r>
              <a:rPr lang="en-US" sz="800" b="0" dirty="0">
                <a:latin typeface="Arial"/>
                <a:cs typeface="Arial"/>
              </a:rPr>
              <a:t>Unrestricted</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solidFill>
                  <a:srgbClr val="002F6C"/>
                </a:solidFill>
                <a:effectLst/>
              </a:defRPr>
            </a:lvl1pPr>
          </a:lstStyle>
          <a:p>
            <a:r>
              <a:rPr lang="en-US"/>
              <a:t>Click to edit Master title style</a:t>
            </a:r>
            <a:endParaRPr lang="en-US" dirty="0"/>
          </a:p>
        </p:txBody>
      </p:sp>
      <p:sp>
        <p:nvSpPr>
          <p:cNvPr id="3" name="Content Placeholder 2"/>
          <p:cNvSpPr>
            <a:spLocks noGrp="1"/>
          </p:cNvSpPr>
          <p:nvPr>
            <p:ph idx="1"/>
          </p:nvPr>
        </p:nvSpPr>
        <p:spPr>
          <a:xfrm>
            <a:off x="461963" y="1354592"/>
            <a:ext cx="8224837" cy="1631216"/>
          </a:xfrm>
        </p:spPr>
        <p:txBody>
          <a:bodyPr/>
          <a:lstStyle>
            <a:lvl1pPr>
              <a:defRPr baseline="0">
                <a:solidFill>
                  <a:schemeClr val="tx1"/>
                </a:solidFill>
                <a:effectLst/>
              </a:defRPr>
            </a:lvl1pPr>
            <a:lvl2pPr>
              <a:defRPr baseline="0">
                <a:solidFill>
                  <a:schemeClr val="tx1"/>
                </a:solidFill>
                <a:effectLst/>
              </a:defRPr>
            </a:lvl2pPr>
            <a:lvl3pPr>
              <a:buSzPct val="80000"/>
              <a:defRPr baseline="0">
                <a:solidFill>
                  <a:schemeClr val="tx1"/>
                </a:solidFill>
                <a:effectLst/>
              </a:defRPr>
            </a:lvl3pPr>
            <a:lvl4pPr>
              <a:defRPr>
                <a:solidFill>
                  <a:schemeClr val="tx1"/>
                </a:solidFill>
                <a:effectLst/>
              </a:defRPr>
            </a:lvl4pPr>
            <a:lvl5pPr>
              <a:defRPr>
                <a:effectLst/>
              </a:defRPr>
            </a:lvl5pPr>
            <a:lvl6pPr>
              <a:defRPr>
                <a:solidFill>
                  <a:schemeClr val="tx1"/>
                </a:solidFill>
                <a:effectLst/>
              </a:defRPr>
            </a:lvl6pPr>
            <a:lvl8pPr>
              <a:defRPr>
                <a:solidFill>
                  <a:schemeClr val="tx1"/>
                </a:solidFill>
                <a:effectLst/>
              </a:defRPr>
            </a:lvl8pPr>
            <a:lvl9pPr>
              <a:buNone/>
              <a:defRPr/>
            </a:lvl9pPr>
          </a:lstStyle>
          <a:p>
            <a:pPr lvl="0"/>
            <a:r>
              <a:rPr lang="en-US"/>
              <a:t>Click to edit Master text styles</a:t>
            </a:r>
          </a:p>
          <a:p>
            <a:pPr lvl="1"/>
            <a:r>
              <a:rPr lang="en-US"/>
              <a:t>Second level</a:t>
            </a:r>
          </a:p>
          <a:p>
            <a:pPr lvl="2"/>
            <a:r>
              <a:rPr lang="en-US"/>
              <a:t>Third level</a:t>
            </a:r>
          </a:p>
          <a:p>
            <a:pPr lvl="3"/>
            <a:r>
              <a:rPr lang="en-US"/>
              <a:t>Fourth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1963" y="458991"/>
            <a:ext cx="7312025" cy="531812"/>
          </a:xfrm>
        </p:spPr>
        <p:txBody>
          <a:bodyPr/>
          <a:lstStyle>
            <a:lvl1pPr>
              <a:defRPr sz="3200">
                <a:effectLst/>
              </a:defRPr>
            </a:lvl1pPr>
          </a:lstStyle>
          <a:p>
            <a:r>
              <a:rPr lang="en-US"/>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6928" y="2651468"/>
            <a:ext cx="8234160" cy="677108"/>
          </a:xfrm>
        </p:spPr>
        <p:txBody>
          <a:bodyPr wrap="square" anchor="ctr" anchorCtr="0">
            <a:spAutoFit/>
          </a:bodyPr>
          <a:lstStyle>
            <a:lvl1pPr algn="ctr">
              <a:defRPr sz="4400">
                <a:solidFill>
                  <a:srgbClr val="002F6C"/>
                </a:solidFill>
                <a:effectLst/>
              </a:defRPr>
            </a:lvl1pPr>
          </a:lstStyle>
          <a:p>
            <a:r>
              <a:rPr lang="en-US"/>
              <a:t>Click to edit Master title style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Star">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stretch>
            <a:fillRect/>
          </a:stretch>
        </p:blipFill>
        <p:spPr>
          <a:xfrm>
            <a:off x="1260953" y="1857840"/>
            <a:ext cx="6622094" cy="312962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title"/>
          </p:nvPr>
        </p:nvSpPr>
        <p:spPr bwMode="auto">
          <a:xfrm>
            <a:off x="461963" y="458991"/>
            <a:ext cx="7409486" cy="531812"/>
          </a:xfrm>
          <a:prstGeom prst="rect">
            <a:avLst/>
          </a:prstGeom>
          <a:noFill/>
          <a:ln w="12700">
            <a:noFill/>
            <a:miter lim="800000"/>
            <a:headEnd/>
            <a:tailEnd/>
          </a:ln>
          <a:effectLst/>
        </p:spPr>
        <p:txBody>
          <a:bodyPr vert="horz" wrap="square" lIns="0" tIns="0" rIns="0" bIns="0" numCol="1" anchor="ctr" anchorCtr="0" compatLnSpc="1">
            <a:prstTxWarp prst="textNoShape">
              <a:avLst/>
            </a:prstTxWarp>
          </a:bodyPr>
          <a:lstStyle/>
          <a:p>
            <a:pPr lvl="0"/>
            <a:r>
              <a:rPr lang="en-US"/>
              <a:t>Click to edit Master title style</a:t>
            </a:r>
            <a:endParaRPr lang="en-US" dirty="0"/>
          </a:p>
        </p:txBody>
      </p:sp>
      <p:sp>
        <p:nvSpPr>
          <p:cNvPr id="1029" name="Rectangle 5"/>
          <p:cNvSpPr>
            <a:spLocks noGrp="1" noChangeArrowheads="1"/>
          </p:cNvSpPr>
          <p:nvPr>
            <p:ph type="body" idx="1"/>
          </p:nvPr>
        </p:nvSpPr>
        <p:spPr bwMode="auto">
          <a:xfrm>
            <a:off x="461963" y="1304925"/>
            <a:ext cx="8234361" cy="1680460"/>
          </a:xfrm>
          <a:prstGeom prst="rect">
            <a:avLst/>
          </a:prstGeom>
          <a:noFill/>
          <a:ln w="12700">
            <a:noFill/>
            <a:miter lim="800000"/>
            <a:headEnd/>
            <a:tailEnd/>
          </a:ln>
          <a:effectLst/>
        </p:spPr>
        <p:txBody>
          <a:bodyPr vert="horz" wrap="square" lIns="0" tIns="0" rIns="0" bIns="0" numCol="1" anchor="t" anchorCtr="0" compatLnSpc="1">
            <a:prstTxWarp prst="textNoShape">
              <a:avLst/>
            </a:prstTxWarp>
            <a:spAutoFit/>
          </a:bodyPr>
          <a:lstStyle/>
          <a:p>
            <a:pPr lvl="0"/>
            <a:r>
              <a:rPr lang="en-US" dirty="0"/>
              <a:t>Click to edit Master text styles</a:t>
            </a:r>
          </a:p>
          <a:p>
            <a:pPr lvl="1"/>
            <a:r>
              <a:rPr lang="en-US" dirty="0"/>
              <a:t>Second level</a:t>
            </a:r>
          </a:p>
          <a:p>
            <a:pPr lvl="2"/>
            <a:r>
              <a:rPr lang="en-US" dirty="0"/>
              <a:t>Third level</a:t>
            </a:r>
          </a:p>
          <a:p>
            <a:pPr lvl="3"/>
            <a:endParaRPr lang="en-US" dirty="0"/>
          </a:p>
          <a:p>
            <a:pPr lvl="4"/>
            <a:endParaRPr lang="en-US" dirty="0"/>
          </a:p>
        </p:txBody>
      </p:sp>
      <p:pic>
        <p:nvPicPr>
          <p:cNvPr id="3" name="Picture 2"/>
          <p:cNvPicPr>
            <a:picLocks noChangeAspect="1"/>
          </p:cNvPicPr>
          <p:nvPr/>
        </p:nvPicPr>
        <p:blipFill>
          <a:blip r:embed="rId8"/>
          <a:stretch>
            <a:fillRect/>
          </a:stretch>
        </p:blipFill>
        <p:spPr>
          <a:xfrm>
            <a:off x="7253196" y="223981"/>
            <a:ext cx="1447892" cy="684276"/>
          </a:xfrm>
          <a:prstGeom prst="rect">
            <a:avLst/>
          </a:prstGeom>
        </p:spPr>
      </p:pic>
      <p:sp>
        <p:nvSpPr>
          <p:cNvPr id="9" name="Rectangle 2"/>
          <p:cNvSpPr>
            <a:spLocks noChangeArrowheads="1"/>
          </p:cNvSpPr>
          <p:nvPr/>
        </p:nvSpPr>
        <p:spPr bwMode="auto">
          <a:xfrm>
            <a:off x="8701088" y="6583363"/>
            <a:ext cx="442912" cy="22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0" tIns="0" rIns="0" bIns="0"/>
          <a:lstStyle/>
          <a:p>
            <a:pPr marL="0" marR="0" lvl="0" indent="0" algn="ctr" defTabSz="887413" eaLnBrk="0" fontAlgn="auto" latinLnBrk="0" hangingPunct="0">
              <a:lnSpc>
                <a:spcPct val="100000"/>
              </a:lnSpc>
              <a:spcBef>
                <a:spcPct val="50000"/>
              </a:spcBef>
              <a:spcAft>
                <a:spcPts val="0"/>
              </a:spcAft>
              <a:buClrTx/>
              <a:buSzTx/>
              <a:buFontTx/>
              <a:buNone/>
              <a:tabLst/>
              <a:defRPr/>
            </a:pPr>
            <a:fld id="{64656387-9EC9-2A48-B681-9EB8401986DC}" type="slidenum">
              <a:rPr kumimoji="0" lang="en-US" sz="800" b="0" i="0" u="none" strike="noStrike" kern="0" cap="none" spc="0" normalizeH="0" baseline="0" noProof="0">
                <a:ln>
                  <a:noFill/>
                </a:ln>
                <a:solidFill>
                  <a:srgbClr val="000000"/>
                </a:solidFill>
                <a:effectLst/>
                <a:uLnTx/>
                <a:uFillTx/>
                <a:latin typeface="Arial"/>
                <a:cs typeface="Arial"/>
              </a:rPr>
              <a:pPr marL="0" marR="0" lvl="0" indent="0" algn="ctr" defTabSz="887413" eaLnBrk="0" fontAlgn="auto" latinLnBrk="0" hangingPunct="0">
                <a:lnSpc>
                  <a:spcPct val="100000"/>
                </a:lnSpc>
                <a:spcBef>
                  <a:spcPct val="50000"/>
                </a:spcBef>
                <a:spcAft>
                  <a:spcPts val="0"/>
                </a:spcAft>
                <a:buClrTx/>
                <a:buSzTx/>
                <a:buFontTx/>
                <a:buNone/>
                <a:tabLst/>
                <a:defRPr/>
              </a:pPr>
              <a:t>‹#›</a:t>
            </a:fld>
            <a:endParaRPr kumimoji="0" lang="en-US" sz="800" b="0" i="0" u="none" strike="noStrike" kern="0" cap="none" spc="0" normalizeH="0" baseline="0" noProof="0" dirty="0">
              <a:ln>
                <a:noFill/>
              </a:ln>
              <a:solidFill>
                <a:srgbClr val="000000"/>
              </a:solidFill>
              <a:effectLst/>
              <a:uLnTx/>
              <a:uFillTx/>
              <a:latin typeface="Arial"/>
              <a:cs typeface="Arial"/>
            </a:endParaRPr>
          </a:p>
        </p:txBody>
      </p:sp>
      <p:sp>
        <p:nvSpPr>
          <p:cNvPr id="10" name="Footer Placeholder 3"/>
          <p:cNvSpPr txBox="1">
            <a:spLocks/>
          </p:cNvSpPr>
          <p:nvPr/>
        </p:nvSpPr>
        <p:spPr>
          <a:xfrm>
            <a:off x="2393156" y="6546850"/>
            <a:ext cx="4373563" cy="247650"/>
          </a:xfrm>
          <a:prstGeom prst="rect">
            <a:avLst/>
          </a:prstGeom>
        </p:spPr>
        <p:txBody>
          <a:bodyPr anchor="ctr"/>
          <a:lstStyle>
            <a:defPPr>
              <a:defRPr lang="en-US"/>
            </a:defPPr>
            <a:lvl1pPr algn="ctr" rtl="0" eaLnBrk="0" fontAlgn="base" hangingPunct="0">
              <a:spcBef>
                <a:spcPct val="0"/>
              </a:spcBef>
              <a:spcAft>
                <a:spcPct val="0"/>
              </a:spcAft>
              <a:defRPr sz="800" b="0" kern="1200" cap="all">
                <a:solidFill>
                  <a:schemeClr val="tx1"/>
                </a:solidFill>
                <a:latin typeface="Arial" charset="0"/>
                <a:ea typeface="ＭＳ Ｐゴシック" pitchFamily="-112" charset="-128"/>
                <a:cs typeface="+mn-cs"/>
              </a:defRPr>
            </a:lvl1pPr>
            <a:lvl2pPr marL="457200" algn="l" rtl="0" eaLnBrk="0" fontAlgn="base" hangingPunct="0">
              <a:spcBef>
                <a:spcPct val="0"/>
              </a:spcBef>
              <a:spcAft>
                <a:spcPct val="0"/>
              </a:spcAft>
              <a:defRPr sz="2000" b="1" kern="1200">
                <a:solidFill>
                  <a:srgbClr val="FAFD00"/>
                </a:solidFill>
                <a:latin typeface="Arial" charset="0"/>
                <a:ea typeface="ＭＳ Ｐゴシック" pitchFamily="-112" charset="-128"/>
                <a:cs typeface="+mn-cs"/>
              </a:defRPr>
            </a:lvl2pPr>
            <a:lvl3pPr marL="914400" algn="l" rtl="0" eaLnBrk="0" fontAlgn="base" hangingPunct="0">
              <a:spcBef>
                <a:spcPct val="0"/>
              </a:spcBef>
              <a:spcAft>
                <a:spcPct val="0"/>
              </a:spcAft>
              <a:defRPr sz="2000" b="1" kern="1200">
                <a:solidFill>
                  <a:srgbClr val="FAFD00"/>
                </a:solidFill>
                <a:latin typeface="Arial" charset="0"/>
                <a:ea typeface="ＭＳ Ｐゴシック" pitchFamily="-112" charset="-128"/>
                <a:cs typeface="+mn-cs"/>
              </a:defRPr>
            </a:lvl3pPr>
            <a:lvl4pPr marL="1371600" algn="l" rtl="0" eaLnBrk="0" fontAlgn="base" hangingPunct="0">
              <a:spcBef>
                <a:spcPct val="0"/>
              </a:spcBef>
              <a:spcAft>
                <a:spcPct val="0"/>
              </a:spcAft>
              <a:defRPr sz="2000" b="1" kern="1200">
                <a:solidFill>
                  <a:srgbClr val="FAFD00"/>
                </a:solidFill>
                <a:latin typeface="Arial" charset="0"/>
                <a:ea typeface="ＭＳ Ｐゴシック" pitchFamily="-112" charset="-128"/>
                <a:cs typeface="+mn-cs"/>
              </a:defRPr>
            </a:lvl4pPr>
            <a:lvl5pPr marL="1828800" algn="l" rtl="0" eaLnBrk="0" fontAlgn="base" hangingPunct="0">
              <a:spcBef>
                <a:spcPct val="0"/>
              </a:spcBef>
              <a:spcAft>
                <a:spcPct val="0"/>
              </a:spcAft>
              <a:defRPr sz="2000" b="1" kern="1200">
                <a:solidFill>
                  <a:srgbClr val="FAFD00"/>
                </a:solidFill>
                <a:latin typeface="Arial" charset="0"/>
                <a:ea typeface="ＭＳ Ｐゴシック" pitchFamily="-112" charset="-128"/>
                <a:cs typeface="+mn-cs"/>
              </a:defRPr>
            </a:lvl5pPr>
            <a:lvl6pPr marL="2286000" algn="l" defTabSz="914400" rtl="0" eaLnBrk="1" latinLnBrk="0" hangingPunct="1">
              <a:defRPr sz="2000" b="1" kern="1200">
                <a:solidFill>
                  <a:srgbClr val="FAFD00"/>
                </a:solidFill>
                <a:latin typeface="Arial" charset="0"/>
                <a:ea typeface="ＭＳ Ｐゴシック" pitchFamily="-112" charset="-128"/>
                <a:cs typeface="+mn-cs"/>
              </a:defRPr>
            </a:lvl6pPr>
            <a:lvl7pPr marL="2743200" algn="l" defTabSz="914400" rtl="0" eaLnBrk="1" latinLnBrk="0" hangingPunct="1">
              <a:defRPr sz="2000" b="1" kern="1200">
                <a:solidFill>
                  <a:srgbClr val="FAFD00"/>
                </a:solidFill>
                <a:latin typeface="Arial" charset="0"/>
                <a:ea typeface="ＭＳ Ｐゴシック" pitchFamily="-112" charset="-128"/>
                <a:cs typeface="+mn-cs"/>
              </a:defRPr>
            </a:lvl7pPr>
            <a:lvl8pPr marL="3200400" algn="l" defTabSz="914400" rtl="0" eaLnBrk="1" latinLnBrk="0" hangingPunct="1">
              <a:defRPr sz="2000" b="1" kern="1200">
                <a:solidFill>
                  <a:srgbClr val="FAFD00"/>
                </a:solidFill>
                <a:latin typeface="Arial" charset="0"/>
                <a:ea typeface="ＭＳ Ｐゴシック" pitchFamily="-112" charset="-128"/>
                <a:cs typeface="+mn-cs"/>
              </a:defRPr>
            </a:lvl8pPr>
            <a:lvl9pPr marL="3657600" algn="l" defTabSz="914400" rtl="0" eaLnBrk="1" latinLnBrk="0" hangingPunct="1">
              <a:defRPr sz="2000" b="1" kern="1200">
                <a:solidFill>
                  <a:srgbClr val="FAFD00"/>
                </a:solidFill>
                <a:latin typeface="Arial" charset="0"/>
                <a:ea typeface="ＭＳ Ｐゴシック" pitchFamily="-112" charset="-128"/>
                <a:cs typeface="+mn-cs"/>
              </a:defRPr>
            </a:lvl9pPr>
          </a:lstStyle>
          <a:p>
            <a:r>
              <a:rPr lang="en-US" sz="800" b="0" dirty="0">
                <a:latin typeface="Arial"/>
                <a:cs typeface="Arial"/>
              </a:rPr>
              <a:t>Unrestricted</a:t>
            </a:r>
          </a:p>
        </p:txBody>
      </p:sp>
    </p:spTree>
  </p:cSld>
  <p:clrMap bg1="dk2" tx1="lt1" bg2="dk1" tx2="lt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Lst>
  <p:hf sldNum="0" hdr="0" dt="0"/>
  <p:txStyles>
    <p:titleStyle>
      <a:lvl1pPr algn="l" defTabSz="887413" rtl="0" eaLnBrk="1" fontAlgn="base" hangingPunct="1">
        <a:lnSpc>
          <a:spcPct val="100000"/>
        </a:lnSpc>
        <a:spcBef>
          <a:spcPct val="0"/>
        </a:spcBef>
        <a:spcAft>
          <a:spcPct val="0"/>
        </a:spcAft>
        <a:defRPr sz="3200" b="1">
          <a:solidFill>
            <a:srgbClr val="002F6C"/>
          </a:solidFill>
          <a:effectLst/>
          <a:latin typeface="Arial"/>
          <a:ea typeface="ＭＳ Ｐゴシック" pitchFamily="-112" charset="-128"/>
          <a:cs typeface="Arial"/>
        </a:defRPr>
      </a:lvl1pPr>
      <a:lvl2pPr algn="l" defTabSz="887413" rtl="0" eaLnBrk="1" fontAlgn="base" hangingPunct="1">
        <a:spcBef>
          <a:spcPct val="0"/>
        </a:spcBef>
        <a:spcAft>
          <a:spcPct val="0"/>
        </a:spcAft>
        <a:defRPr sz="3600" b="1">
          <a:solidFill>
            <a:srgbClr val="FFFFFF"/>
          </a:solidFill>
          <a:effectLst>
            <a:outerShdw blurRad="38100" dist="38100" dir="2700000" algn="tl">
              <a:srgbClr val="000000"/>
            </a:outerShdw>
          </a:effectLst>
          <a:latin typeface="Arial" pitchFamily="-112" charset="0"/>
          <a:ea typeface="ＭＳ Ｐゴシック" pitchFamily="-112" charset="-128"/>
          <a:cs typeface="ＭＳ Ｐゴシック" pitchFamily="-112" charset="-128"/>
        </a:defRPr>
      </a:lvl2pPr>
      <a:lvl3pPr algn="l" defTabSz="887413" rtl="0" eaLnBrk="1" fontAlgn="base" hangingPunct="1">
        <a:spcBef>
          <a:spcPct val="0"/>
        </a:spcBef>
        <a:spcAft>
          <a:spcPct val="0"/>
        </a:spcAft>
        <a:defRPr sz="3600" b="1">
          <a:solidFill>
            <a:srgbClr val="FFFFFF"/>
          </a:solidFill>
          <a:effectLst>
            <a:outerShdw blurRad="38100" dist="38100" dir="2700000" algn="tl">
              <a:srgbClr val="000000"/>
            </a:outerShdw>
          </a:effectLst>
          <a:latin typeface="Arial" pitchFamily="-112" charset="0"/>
          <a:ea typeface="ＭＳ Ｐゴシック" pitchFamily="-112" charset="-128"/>
          <a:cs typeface="ＭＳ Ｐゴシック" pitchFamily="-112" charset="-128"/>
        </a:defRPr>
      </a:lvl3pPr>
      <a:lvl4pPr algn="l" defTabSz="887413" rtl="0" eaLnBrk="1" fontAlgn="base" hangingPunct="1">
        <a:spcBef>
          <a:spcPct val="0"/>
        </a:spcBef>
        <a:spcAft>
          <a:spcPct val="0"/>
        </a:spcAft>
        <a:defRPr sz="3600" b="1">
          <a:solidFill>
            <a:srgbClr val="FFFFFF"/>
          </a:solidFill>
          <a:effectLst>
            <a:outerShdw blurRad="38100" dist="38100" dir="2700000" algn="tl">
              <a:srgbClr val="000000"/>
            </a:outerShdw>
          </a:effectLst>
          <a:latin typeface="Arial" pitchFamily="-112" charset="0"/>
          <a:ea typeface="ＭＳ Ｐゴシック" pitchFamily="-112" charset="-128"/>
          <a:cs typeface="ＭＳ Ｐゴシック" pitchFamily="-112" charset="-128"/>
        </a:defRPr>
      </a:lvl4pPr>
      <a:lvl5pPr algn="l" defTabSz="887413" rtl="0" eaLnBrk="1" fontAlgn="base" hangingPunct="1">
        <a:spcBef>
          <a:spcPct val="0"/>
        </a:spcBef>
        <a:spcAft>
          <a:spcPct val="0"/>
        </a:spcAft>
        <a:defRPr sz="3600" b="1">
          <a:solidFill>
            <a:srgbClr val="FFFFFF"/>
          </a:solidFill>
          <a:effectLst>
            <a:outerShdw blurRad="38100" dist="38100" dir="2700000" algn="tl">
              <a:srgbClr val="000000"/>
            </a:outerShdw>
          </a:effectLst>
          <a:latin typeface="Arial" pitchFamily="-112" charset="0"/>
          <a:ea typeface="ＭＳ Ｐゴシック" pitchFamily="-112" charset="-128"/>
          <a:cs typeface="ＭＳ Ｐゴシック" pitchFamily="-112" charset="-128"/>
        </a:defRPr>
      </a:lvl5pPr>
      <a:lvl6pPr marL="457200" algn="l" defTabSz="887413" rtl="0" eaLnBrk="1" fontAlgn="base" hangingPunct="1">
        <a:spcBef>
          <a:spcPct val="0"/>
        </a:spcBef>
        <a:spcAft>
          <a:spcPct val="0"/>
        </a:spcAft>
        <a:defRPr sz="3600" b="1">
          <a:solidFill>
            <a:srgbClr val="FFFFFF"/>
          </a:solidFill>
          <a:effectLst>
            <a:outerShdw blurRad="38100" dist="38100" dir="2700000" algn="tl">
              <a:srgbClr val="000000"/>
            </a:outerShdw>
          </a:effectLst>
          <a:latin typeface="Arial" pitchFamily="-112" charset="0"/>
        </a:defRPr>
      </a:lvl6pPr>
      <a:lvl7pPr marL="914400" algn="l" defTabSz="887413" rtl="0" eaLnBrk="1" fontAlgn="base" hangingPunct="1">
        <a:spcBef>
          <a:spcPct val="0"/>
        </a:spcBef>
        <a:spcAft>
          <a:spcPct val="0"/>
        </a:spcAft>
        <a:defRPr sz="3600" b="1">
          <a:solidFill>
            <a:srgbClr val="FFFFFF"/>
          </a:solidFill>
          <a:effectLst>
            <a:outerShdw blurRad="38100" dist="38100" dir="2700000" algn="tl">
              <a:srgbClr val="000000"/>
            </a:outerShdw>
          </a:effectLst>
          <a:latin typeface="Arial" pitchFamily="-112" charset="0"/>
        </a:defRPr>
      </a:lvl7pPr>
      <a:lvl8pPr marL="1371600" algn="l" defTabSz="887413" rtl="0" eaLnBrk="1" fontAlgn="base" hangingPunct="1">
        <a:spcBef>
          <a:spcPct val="0"/>
        </a:spcBef>
        <a:spcAft>
          <a:spcPct val="0"/>
        </a:spcAft>
        <a:defRPr sz="3600" b="1">
          <a:solidFill>
            <a:srgbClr val="FFFFFF"/>
          </a:solidFill>
          <a:effectLst>
            <a:outerShdw blurRad="38100" dist="38100" dir="2700000" algn="tl">
              <a:srgbClr val="000000"/>
            </a:outerShdw>
          </a:effectLst>
          <a:latin typeface="Arial" pitchFamily="-112" charset="0"/>
        </a:defRPr>
      </a:lvl8pPr>
      <a:lvl9pPr marL="1828800" algn="l" defTabSz="887413" rtl="0" eaLnBrk="1" fontAlgn="base" hangingPunct="1">
        <a:spcBef>
          <a:spcPct val="0"/>
        </a:spcBef>
        <a:spcAft>
          <a:spcPct val="0"/>
        </a:spcAft>
        <a:defRPr sz="3600" b="1">
          <a:solidFill>
            <a:srgbClr val="FFFFFF"/>
          </a:solidFill>
          <a:effectLst>
            <a:outerShdw blurRad="38100" dist="38100" dir="2700000" algn="tl">
              <a:srgbClr val="000000"/>
            </a:outerShdw>
          </a:effectLst>
          <a:latin typeface="Arial" pitchFamily="-112" charset="0"/>
        </a:defRPr>
      </a:lvl9pPr>
    </p:titleStyle>
    <p:bodyStyle>
      <a:lvl1pPr marL="222250" indent="-222250" algn="l" defTabSz="887413" rtl="0" eaLnBrk="1" fontAlgn="base" hangingPunct="1">
        <a:spcBef>
          <a:spcPts val="600"/>
        </a:spcBef>
        <a:spcAft>
          <a:spcPct val="0"/>
        </a:spcAft>
        <a:buSzPct val="100000"/>
        <a:buChar char="•"/>
        <a:defRPr sz="2000" b="1">
          <a:solidFill>
            <a:schemeClr val="bg2"/>
          </a:solidFill>
          <a:effectLst/>
          <a:latin typeface="Arial"/>
          <a:ea typeface="ＭＳ Ｐゴシック" pitchFamily="-112" charset="-128"/>
          <a:cs typeface="Arial"/>
        </a:defRPr>
      </a:lvl1pPr>
      <a:lvl2pPr marL="511175" indent="-279400" algn="l" defTabSz="887413" rtl="0" eaLnBrk="1" fontAlgn="base" hangingPunct="1">
        <a:spcBef>
          <a:spcPts val="600"/>
        </a:spcBef>
        <a:spcAft>
          <a:spcPct val="0"/>
        </a:spcAft>
        <a:buSzPct val="100000"/>
        <a:buChar char="–"/>
        <a:defRPr sz="1800" b="1">
          <a:solidFill>
            <a:schemeClr val="bg2"/>
          </a:solidFill>
          <a:effectLst/>
          <a:latin typeface="Arial"/>
          <a:ea typeface="ＭＳ Ｐゴシック" pitchFamily="-112" charset="-128"/>
          <a:cs typeface="Arial"/>
        </a:defRPr>
      </a:lvl2pPr>
      <a:lvl3pPr marL="744538" indent="-233363" algn="l" defTabSz="887413" rtl="0" eaLnBrk="1" fontAlgn="base" hangingPunct="1">
        <a:spcBef>
          <a:spcPts val="600"/>
        </a:spcBef>
        <a:spcAft>
          <a:spcPct val="0"/>
        </a:spcAft>
        <a:buSzPct val="80000"/>
        <a:buChar char="•"/>
        <a:defRPr sz="1800" b="1">
          <a:solidFill>
            <a:schemeClr val="bg2"/>
          </a:solidFill>
          <a:effectLst/>
          <a:latin typeface="Arial"/>
          <a:ea typeface="ＭＳ Ｐゴシック" pitchFamily="-112" charset="-128"/>
          <a:cs typeface="Arial"/>
        </a:defRPr>
      </a:lvl3pPr>
      <a:lvl4pPr marL="914400" indent="-169863" algn="l" defTabSz="887413" rtl="0" eaLnBrk="1" fontAlgn="base" hangingPunct="1">
        <a:spcBef>
          <a:spcPct val="20000"/>
        </a:spcBef>
        <a:spcAft>
          <a:spcPct val="0"/>
        </a:spcAft>
        <a:buSzPct val="80000"/>
        <a:buFont typeface="Arial" pitchFamily="34" charset="0"/>
        <a:buChar char="–"/>
        <a:defRPr sz="1800" b="1">
          <a:solidFill>
            <a:schemeClr val="bg2"/>
          </a:solidFill>
          <a:effectLst/>
          <a:latin typeface="Arial"/>
          <a:ea typeface="ＭＳ Ｐゴシック" pitchFamily="-112" charset="-128"/>
          <a:cs typeface="Arial"/>
        </a:defRPr>
      </a:lvl4pPr>
      <a:lvl5pPr marL="1146175" indent="-177800" algn="l" defTabSz="887413" rtl="0" eaLnBrk="1" fontAlgn="base" hangingPunct="1">
        <a:spcBef>
          <a:spcPct val="20000"/>
        </a:spcBef>
        <a:spcAft>
          <a:spcPct val="0"/>
        </a:spcAft>
        <a:buSzPct val="80000"/>
        <a:buFont typeface="Arial" pitchFamily="34" charset="0"/>
        <a:buChar char="•"/>
        <a:defRPr sz="1800" b="1">
          <a:solidFill>
            <a:schemeClr val="bg2"/>
          </a:solidFill>
          <a:effectLst/>
          <a:latin typeface="Arial"/>
          <a:ea typeface="ＭＳ Ｐゴシック" pitchFamily="-112" charset="-128"/>
          <a:cs typeface="Arial"/>
        </a:defRPr>
      </a:lvl5pPr>
      <a:lvl6pPr marL="2451100" indent="-222250" algn="l" defTabSz="8874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6pPr>
      <a:lvl7pPr marL="2908300" indent="-222250" algn="l" defTabSz="8874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7pPr>
      <a:lvl8pPr marL="3365500" indent="-222250" algn="l" defTabSz="8874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8pPr>
      <a:lvl9pPr marL="3822700" indent="-222250" algn="l" defTabSz="8874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myexostar.com/myexostarAll.aspx?id=1362" TargetMode="External"/><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hyperlink" Target="http://www.myexostar.com/WorkArea/DownloadAsset.aspx?id=315"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Ship To Module – Supporting Documentation Guide </a:t>
            </a:r>
          </a:p>
        </p:txBody>
      </p:sp>
      <p:sp>
        <p:nvSpPr>
          <p:cNvPr id="4" name="Text Placeholder 3"/>
          <p:cNvSpPr>
            <a:spLocks noGrp="1"/>
          </p:cNvSpPr>
          <p:nvPr>
            <p:ph type="body" sz="quarter" idx="10"/>
          </p:nvPr>
        </p:nvSpPr>
        <p:spPr>
          <a:xfrm>
            <a:off x="5052776" y="4914516"/>
            <a:ext cx="3648313" cy="630942"/>
          </a:xfrm>
        </p:spPr>
        <p:txBody>
          <a:bodyPr/>
          <a:lstStyle/>
          <a:p>
            <a:r>
              <a:rPr lang="en-US" dirty="0"/>
              <a:t>Central Supplier Quality</a:t>
            </a:r>
          </a:p>
          <a:p>
            <a:endParaRPr lang="en-US" dirty="0"/>
          </a:p>
        </p:txBody>
      </p:sp>
      <p:sp>
        <p:nvSpPr>
          <p:cNvPr id="5" name="Text Placeholder 4"/>
          <p:cNvSpPr>
            <a:spLocks noGrp="1"/>
          </p:cNvSpPr>
          <p:nvPr>
            <p:ph type="body" sz="quarter" idx="11"/>
          </p:nvPr>
        </p:nvSpPr>
        <p:spPr>
          <a:xfrm>
            <a:off x="5052776" y="5299237"/>
            <a:ext cx="3648313" cy="246221"/>
          </a:xfrm>
        </p:spPr>
        <p:txBody>
          <a:bodyPr/>
          <a:lstStyle/>
          <a:p>
            <a:r>
              <a:rPr lang="en-US" dirty="0"/>
              <a:t>Missiles and Fire Control</a:t>
            </a:r>
          </a:p>
        </p:txBody>
      </p:sp>
      <p:sp>
        <p:nvSpPr>
          <p:cNvPr id="9" name="Subtitle 8"/>
          <p:cNvSpPr>
            <a:spLocks noGrp="1"/>
          </p:cNvSpPr>
          <p:nvPr>
            <p:ph type="subTitle" idx="1"/>
          </p:nvPr>
        </p:nvSpPr>
        <p:spPr/>
        <p:txBody>
          <a:bodyPr/>
          <a:lstStyle/>
          <a:p>
            <a:r>
              <a:rPr lang="en-US" dirty="0"/>
              <a:t>How to add attachments to the barcode</a:t>
            </a:r>
          </a:p>
        </p:txBody>
      </p:sp>
    </p:spTree>
    <p:extLst>
      <p:ext uri="{BB962C8B-B14F-4D97-AF65-F5344CB8AC3E}">
        <p14:creationId xmlns:p14="http://schemas.microsoft.com/office/powerpoint/2010/main" val="2523012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Ship To – Uploading Supporting Documents</a:t>
            </a:r>
          </a:p>
        </p:txBody>
      </p:sp>
      <p:sp>
        <p:nvSpPr>
          <p:cNvPr id="3" name="Content Placeholder 2"/>
          <p:cNvSpPr>
            <a:spLocks noGrp="1"/>
          </p:cNvSpPr>
          <p:nvPr>
            <p:ph idx="1"/>
          </p:nvPr>
        </p:nvSpPr>
        <p:spPr>
          <a:xfrm>
            <a:off x="461963" y="3429674"/>
            <a:ext cx="8224837" cy="492443"/>
          </a:xfrm>
        </p:spPr>
        <p:txBody>
          <a:bodyPr/>
          <a:lstStyle/>
          <a:p>
            <a:pPr marL="0" indent="0" algn="ctr">
              <a:buNone/>
            </a:pPr>
            <a:r>
              <a:rPr lang="en-US" sz="1600" dirty="0"/>
              <a:t>“The Seller shall submit all data and documentation electronically using the P2P Ship To module via Exostar (https://portal.exostar.com) prior to each shipment.”</a:t>
            </a:r>
          </a:p>
        </p:txBody>
      </p:sp>
      <p:pic>
        <p:nvPicPr>
          <p:cNvPr id="4" name="Picture 3"/>
          <p:cNvPicPr>
            <a:picLocks noChangeAspect="1"/>
          </p:cNvPicPr>
          <p:nvPr/>
        </p:nvPicPr>
        <p:blipFill rotWithShape="1">
          <a:blip r:embed="rId2"/>
          <a:srcRect l="18513" t="54053"/>
          <a:stretch/>
        </p:blipFill>
        <p:spPr>
          <a:xfrm>
            <a:off x="18688" y="4213367"/>
            <a:ext cx="5839420" cy="2036359"/>
          </a:xfrm>
          <a:prstGeom prst="rect">
            <a:avLst/>
          </a:prstGeom>
          <a:ln>
            <a:noFill/>
          </a:ln>
          <a:effectLst>
            <a:outerShdw blurRad="292100" dist="139700" dir="2700000" algn="tl" rotWithShape="0">
              <a:srgbClr val="333333">
                <a:alpha val="65000"/>
              </a:srgbClr>
            </a:outerShdw>
          </a:effectLst>
        </p:spPr>
      </p:pic>
      <p:pic>
        <p:nvPicPr>
          <p:cNvPr id="5" name="Picture 4"/>
          <p:cNvPicPr>
            <a:picLocks noChangeAspect="1"/>
          </p:cNvPicPr>
          <p:nvPr/>
        </p:nvPicPr>
        <p:blipFill rotWithShape="1">
          <a:blip r:embed="rId3"/>
          <a:srcRect b="42177"/>
          <a:stretch/>
        </p:blipFill>
        <p:spPr>
          <a:xfrm>
            <a:off x="6212568" y="4623174"/>
            <a:ext cx="2704589" cy="1313927"/>
          </a:xfrm>
          <a:prstGeom prst="rect">
            <a:avLst/>
          </a:prstGeom>
          <a:ln>
            <a:noFill/>
          </a:ln>
          <a:effectLst>
            <a:outerShdw blurRad="292100" dist="139700" dir="2700000" algn="tl" rotWithShape="0">
              <a:srgbClr val="333333">
                <a:alpha val="65000"/>
              </a:srgbClr>
            </a:outerShdw>
          </a:effectLst>
        </p:spPr>
      </p:pic>
      <p:sp>
        <p:nvSpPr>
          <p:cNvPr id="6" name="TextBox 5"/>
          <p:cNvSpPr txBox="1"/>
          <p:nvPr/>
        </p:nvSpPr>
        <p:spPr>
          <a:xfrm>
            <a:off x="575695" y="1534542"/>
            <a:ext cx="7826181" cy="1600438"/>
          </a:xfrm>
          <a:prstGeom prst="rect">
            <a:avLst/>
          </a:prstGeom>
        </p:spPr>
        <p:style>
          <a:lnRef idx="1">
            <a:schemeClr val="accent2"/>
          </a:lnRef>
          <a:fillRef idx="2">
            <a:schemeClr val="accent2"/>
          </a:fillRef>
          <a:effectRef idx="1">
            <a:schemeClr val="accent2"/>
          </a:effectRef>
          <a:fontRef idx="minor">
            <a:schemeClr val="dk1"/>
          </a:fontRef>
        </p:style>
        <p:txBody>
          <a:bodyPr wrap="square" rtlCol="0" anchor="ctr">
            <a:spAutoFit/>
          </a:bodyPr>
          <a:lstStyle/>
          <a:p>
            <a:pPr algn="ctr"/>
            <a:r>
              <a:rPr lang="en-US" sz="1400" dirty="0"/>
              <a:t>The new MFC-**-*** quality notes require suppliers to submit all documentation electronically. </a:t>
            </a:r>
            <a:r>
              <a:rPr lang="en-US" sz="1400" dirty="0">
                <a:solidFill>
                  <a:schemeClr val="tx1"/>
                </a:solidFill>
              </a:rPr>
              <a:t>S</a:t>
            </a:r>
            <a:r>
              <a:rPr lang="en-US" sz="1400" dirty="0"/>
              <a:t>uppliers will need to create attachments to the barcodes by clicking the “Supporting Documentation” button in the Ship To module. In the Upload Supporting Documentation screen, select the file(s) to upload based on the requirements on the purchase order quality notes. If multiple documentation requirements are flowed out on the purchase order, they can be uploaded individually or combined within a single PDF file. </a:t>
            </a:r>
            <a:endParaRPr lang="en-US" sz="1400" dirty="0">
              <a:solidFill>
                <a:schemeClr val="tx1"/>
              </a:solidFill>
            </a:endParaRPr>
          </a:p>
        </p:txBody>
      </p:sp>
      <p:sp>
        <p:nvSpPr>
          <p:cNvPr id="8" name="Rectangle 7"/>
          <p:cNvSpPr/>
          <p:nvPr/>
        </p:nvSpPr>
        <p:spPr bwMode="auto">
          <a:xfrm>
            <a:off x="2938398" y="5391150"/>
            <a:ext cx="1622502" cy="349905"/>
          </a:xfrm>
          <a:prstGeom prst="rect">
            <a:avLst/>
          </a:prstGeom>
          <a:noFill/>
          <a:ln w="76200">
            <a:solidFill>
              <a:srgbClr val="FF0000"/>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68580" tIns="34290" rIns="68580" bIns="34290" numCol="1" rtlCol="0" anchor="t" anchorCtr="0" compatLnSpc="1">
            <a:prstTxWarp prst="textNoShape">
              <a:avLst/>
            </a:prstTxWarp>
          </a:bodyPr>
          <a:lstStyle/>
          <a:p>
            <a:pPr defTabSz="685800"/>
            <a:endParaRPr lang="en-US" sz="1500">
              <a:solidFill>
                <a:srgbClr val="FAFD00"/>
              </a:solidFill>
              <a:effectLst>
                <a:outerShdw blurRad="38100" dist="38100" dir="2700000" algn="tl">
                  <a:srgbClr val="000000">
                    <a:alpha val="43137"/>
                  </a:srgbClr>
                </a:outerShdw>
              </a:effectLst>
              <a:latin typeface="Arial" pitchFamily="-112" charset="0"/>
            </a:endParaRPr>
          </a:p>
        </p:txBody>
      </p:sp>
      <p:pic>
        <p:nvPicPr>
          <p:cNvPr id="9" name="Picture 8"/>
          <p:cNvPicPr>
            <a:picLocks noChangeAspect="1"/>
          </p:cNvPicPr>
          <p:nvPr/>
        </p:nvPicPr>
        <p:blipFill rotWithShape="1">
          <a:blip r:embed="rId2"/>
          <a:srcRect l="60364" t="76239" r="38984" b="22301"/>
          <a:stretch/>
        </p:blipFill>
        <p:spPr>
          <a:xfrm>
            <a:off x="3191898" y="5028629"/>
            <a:ext cx="48986" cy="67827"/>
          </a:xfrm>
          <a:prstGeom prst="rect">
            <a:avLst/>
          </a:prstGeom>
          <a:ln>
            <a:noFill/>
          </a:ln>
          <a:effectLst/>
        </p:spPr>
      </p:pic>
    </p:spTree>
    <p:extLst>
      <p:ext uri="{BB962C8B-B14F-4D97-AF65-F5344CB8AC3E}">
        <p14:creationId xmlns:p14="http://schemas.microsoft.com/office/powerpoint/2010/main" val="4499493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“Fill in Required Fields: </a:t>
            </a:r>
            <a:r>
              <a:rPr lang="en-US" dirty="0" err="1"/>
              <a:t>Supp</a:t>
            </a:r>
            <a:r>
              <a:rPr lang="en-US" dirty="0"/>
              <a:t> Doc” Error</a:t>
            </a:r>
          </a:p>
        </p:txBody>
      </p:sp>
      <p:pic>
        <p:nvPicPr>
          <p:cNvPr id="1026" name="Picture 2" descr="image001"/>
          <p:cNvPicPr>
            <a:picLocks noChangeAspect="1" noChangeArrowheads="1"/>
          </p:cNvPicPr>
          <p:nvPr/>
        </p:nvPicPr>
        <p:blipFill rotWithShape="1">
          <a:blip r:embed="rId2">
            <a:extLst>
              <a:ext uri="{28A0092B-C50C-407E-A947-70E740481C1C}">
                <a14:useLocalDpi xmlns:a14="http://schemas.microsoft.com/office/drawing/2010/main" val="0"/>
              </a:ext>
            </a:extLst>
          </a:blip>
          <a:srcRect r="77180" b="91551"/>
          <a:stretch/>
        </p:blipFill>
        <p:spPr bwMode="auto">
          <a:xfrm>
            <a:off x="526927" y="2650159"/>
            <a:ext cx="3060505" cy="465564"/>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descr="image001"/>
          <p:cNvPicPr>
            <a:picLocks noChangeAspect="1" noChangeArrowheads="1"/>
          </p:cNvPicPr>
          <p:nvPr/>
        </p:nvPicPr>
        <p:blipFill rotWithShape="1">
          <a:blip r:embed="rId2">
            <a:extLst>
              <a:ext uri="{28A0092B-C50C-407E-A947-70E740481C1C}">
                <a14:useLocalDpi xmlns:a14="http://schemas.microsoft.com/office/drawing/2010/main" val="0"/>
              </a:ext>
            </a:extLst>
          </a:blip>
          <a:srcRect l="67320" t="61957"/>
          <a:stretch/>
        </p:blipFill>
        <p:spPr bwMode="auto">
          <a:xfrm>
            <a:off x="610303" y="4673114"/>
            <a:ext cx="3228623" cy="1544182"/>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265669" y="1416404"/>
            <a:ext cx="8224837" cy="923330"/>
          </a:xfrm>
        </p:spPr>
        <p:txBody>
          <a:bodyPr/>
          <a:lstStyle/>
          <a:p>
            <a:pPr marL="0" indent="0">
              <a:buNone/>
            </a:pPr>
            <a:r>
              <a:rPr lang="en-US" dirty="0">
                <a:solidFill>
                  <a:schemeClr val="bg2"/>
                </a:solidFill>
              </a:rPr>
              <a:t>If supporting documentation is </a:t>
            </a:r>
            <a:r>
              <a:rPr lang="en-US" dirty="0">
                <a:solidFill>
                  <a:srgbClr val="FF0000"/>
                </a:solidFill>
              </a:rPr>
              <a:t>not uploaded when required </a:t>
            </a:r>
            <a:r>
              <a:rPr lang="en-US" dirty="0">
                <a:solidFill>
                  <a:schemeClr val="bg2"/>
                </a:solidFill>
              </a:rPr>
              <a:t>by the quality notes on the purchase order, the supplier will get the following error when attempting to create the barcode:</a:t>
            </a:r>
          </a:p>
        </p:txBody>
      </p:sp>
      <p:pic>
        <p:nvPicPr>
          <p:cNvPr id="7" name="Picture 6"/>
          <p:cNvPicPr>
            <a:picLocks noChangeAspect="1"/>
          </p:cNvPicPr>
          <p:nvPr/>
        </p:nvPicPr>
        <p:blipFill rotWithShape="1">
          <a:blip r:embed="rId3"/>
          <a:srcRect b="42177"/>
          <a:stretch/>
        </p:blipFill>
        <p:spPr>
          <a:xfrm>
            <a:off x="4692905" y="4673114"/>
            <a:ext cx="3178544" cy="1544182"/>
          </a:xfrm>
          <a:prstGeom prst="rect">
            <a:avLst/>
          </a:prstGeom>
          <a:ln>
            <a:noFill/>
          </a:ln>
          <a:effectLst>
            <a:outerShdw blurRad="292100" dist="139700" dir="2700000" algn="tl" rotWithShape="0">
              <a:srgbClr val="333333">
                <a:alpha val="65000"/>
              </a:srgbClr>
            </a:outerShdw>
          </a:effectLst>
        </p:spPr>
      </p:pic>
      <p:sp>
        <p:nvSpPr>
          <p:cNvPr id="8" name="Content Placeholder 2"/>
          <p:cNvSpPr txBox="1">
            <a:spLocks/>
          </p:cNvSpPr>
          <p:nvPr/>
        </p:nvSpPr>
        <p:spPr bwMode="auto">
          <a:xfrm>
            <a:off x="265669" y="3671933"/>
            <a:ext cx="8224837" cy="692497"/>
          </a:xfrm>
          <a:prstGeom prst="rect">
            <a:avLst/>
          </a:prstGeom>
          <a:noFill/>
          <a:ln w="12700">
            <a:noFill/>
            <a:miter lim="800000"/>
            <a:headEnd/>
            <a:tailEnd/>
          </a:ln>
          <a:effectLst/>
        </p:spPr>
        <p:txBody>
          <a:bodyPr vert="horz" wrap="square" lIns="0" tIns="0" rIns="0" bIns="0" numCol="1" anchor="t" anchorCtr="0" compatLnSpc="1">
            <a:prstTxWarp prst="textNoShape">
              <a:avLst/>
            </a:prstTxWarp>
            <a:spAutoFit/>
          </a:bodyPr>
          <a:lstStyle>
            <a:lvl1pPr marL="222250" indent="-222250" algn="l" defTabSz="887413" rtl="0" eaLnBrk="1" fontAlgn="base" hangingPunct="1">
              <a:spcBef>
                <a:spcPts val="600"/>
              </a:spcBef>
              <a:spcAft>
                <a:spcPct val="0"/>
              </a:spcAft>
              <a:buSzPct val="100000"/>
              <a:buChar char="•"/>
              <a:defRPr sz="2000" b="1" baseline="0">
                <a:solidFill>
                  <a:schemeClr val="tx1"/>
                </a:solidFill>
                <a:effectLst/>
                <a:latin typeface="Arial"/>
                <a:ea typeface="ＭＳ Ｐゴシック" pitchFamily="-112" charset="-128"/>
                <a:cs typeface="Arial"/>
              </a:defRPr>
            </a:lvl1pPr>
            <a:lvl2pPr marL="511175" indent="-279400" algn="l" defTabSz="887413" rtl="0" eaLnBrk="1" fontAlgn="base" hangingPunct="1">
              <a:spcBef>
                <a:spcPts val="600"/>
              </a:spcBef>
              <a:spcAft>
                <a:spcPct val="0"/>
              </a:spcAft>
              <a:buSzPct val="100000"/>
              <a:buChar char="–"/>
              <a:defRPr sz="1800" b="1" baseline="0">
                <a:solidFill>
                  <a:schemeClr val="tx1"/>
                </a:solidFill>
                <a:effectLst/>
                <a:latin typeface="Arial"/>
                <a:ea typeface="ＭＳ Ｐゴシック" pitchFamily="-112" charset="-128"/>
                <a:cs typeface="Arial"/>
              </a:defRPr>
            </a:lvl2pPr>
            <a:lvl3pPr marL="744538" indent="-233363" algn="l" defTabSz="887413" rtl="0" eaLnBrk="1" fontAlgn="base" hangingPunct="1">
              <a:spcBef>
                <a:spcPts val="600"/>
              </a:spcBef>
              <a:spcAft>
                <a:spcPct val="0"/>
              </a:spcAft>
              <a:buSzPct val="80000"/>
              <a:buChar char="•"/>
              <a:defRPr sz="1800" b="1" baseline="0">
                <a:solidFill>
                  <a:schemeClr val="tx1"/>
                </a:solidFill>
                <a:effectLst/>
                <a:latin typeface="Arial"/>
                <a:ea typeface="ＭＳ Ｐゴシック" pitchFamily="-112" charset="-128"/>
                <a:cs typeface="Arial"/>
              </a:defRPr>
            </a:lvl3pPr>
            <a:lvl4pPr marL="914400" indent="-169863" algn="l" defTabSz="887413" rtl="0" eaLnBrk="1" fontAlgn="base" hangingPunct="1">
              <a:spcBef>
                <a:spcPct val="20000"/>
              </a:spcBef>
              <a:spcAft>
                <a:spcPct val="0"/>
              </a:spcAft>
              <a:buSzPct val="80000"/>
              <a:buFont typeface="Arial" pitchFamily="34" charset="0"/>
              <a:buChar char="–"/>
              <a:defRPr sz="1800" b="1">
                <a:solidFill>
                  <a:schemeClr val="tx1"/>
                </a:solidFill>
                <a:effectLst/>
                <a:latin typeface="Arial"/>
                <a:ea typeface="ＭＳ Ｐゴシック" pitchFamily="-112" charset="-128"/>
                <a:cs typeface="Arial"/>
              </a:defRPr>
            </a:lvl4pPr>
            <a:lvl5pPr marL="1146175" indent="-177800" algn="l" defTabSz="887413" rtl="0" eaLnBrk="1" fontAlgn="base" hangingPunct="1">
              <a:spcBef>
                <a:spcPct val="20000"/>
              </a:spcBef>
              <a:spcAft>
                <a:spcPct val="0"/>
              </a:spcAft>
              <a:buSzPct val="80000"/>
              <a:buFont typeface="Arial" pitchFamily="34" charset="0"/>
              <a:buChar char="•"/>
              <a:defRPr sz="1800" b="1">
                <a:solidFill>
                  <a:schemeClr val="bg2"/>
                </a:solidFill>
                <a:effectLst/>
                <a:latin typeface="Arial"/>
                <a:ea typeface="ＭＳ Ｐゴシック" pitchFamily="-112" charset="-128"/>
                <a:cs typeface="Arial"/>
              </a:defRPr>
            </a:lvl5pPr>
            <a:lvl6pPr marL="2451100" indent="-222250" algn="l" defTabSz="887413" rtl="0" eaLnBrk="1" fontAlgn="base" hangingPunct="1">
              <a:spcBef>
                <a:spcPct val="20000"/>
              </a:spcBef>
              <a:spcAft>
                <a:spcPct val="0"/>
              </a:spcAft>
              <a:buChar char="»"/>
              <a:defRPr sz="2000" b="1">
                <a:solidFill>
                  <a:schemeClr val="tx1"/>
                </a:solidFill>
                <a:effectLst/>
                <a:latin typeface="+mn-lt"/>
                <a:ea typeface="ＭＳ Ｐゴシック" pitchFamily="-112" charset="-128"/>
              </a:defRPr>
            </a:lvl6pPr>
            <a:lvl7pPr marL="2908300" indent="-222250" algn="l" defTabSz="8874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7pPr>
            <a:lvl8pPr marL="3365500" indent="-222250" algn="l" defTabSz="887413" rtl="0" eaLnBrk="1" fontAlgn="base" hangingPunct="1">
              <a:spcBef>
                <a:spcPct val="20000"/>
              </a:spcBef>
              <a:spcAft>
                <a:spcPct val="0"/>
              </a:spcAft>
              <a:buChar char="»"/>
              <a:defRPr sz="2000" b="1">
                <a:solidFill>
                  <a:schemeClr val="tx1"/>
                </a:solidFill>
                <a:effectLst/>
                <a:latin typeface="+mn-lt"/>
                <a:ea typeface="ＭＳ Ｐゴシック" pitchFamily="-112" charset="-128"/>
              </a:defRPr>
            </a:lvl8pPr>
            <a:lvl9pPr marL="3822700" indent="-222250" algn="l" defTabSz="887413" rtl="0" eaLnBrk="1" fontAlgn="base" hangingPunct="1">
              <a:spcBef>
                <a:spcPct val="20000"/>
              </a:spcBef>
              <a:spcAft>
                <a:spcPct val="0"/>
              </a:spcAft>
              <a:buNone/>
              <a:defRPr sz="2000" b="1">
                <a:solidFill>
                  <a:srgbClr val="FAFD00"/>
                </a:solidFill>
                <a:effectLst>
                  <a:outerShdw blurRad="38100" dist="38100" dir="2700000" algn="tl">
                    <a:srgbClr val="000000"/>
                  </a:outerShdw>
                </a:effectLst>
                <a:latin typeface="+mn-lt"/>
                <a:ea typeface="ＭＳ Ｐゴシック" pitchFamily="-112" charset="-128"/>
              </a:defRPr>
            </a:lvl9pPr>
          </a:lstStyle>
          <a:p>
            <a:pPr marL="0" indent="0">
              <a:buNone/>
            </a:pPr>
            <a:r>
              <a:rPr lang="en-US" sz="1500" kern="0" dirty="0"/>
              <a:t>Click on the “Supporting Documentation Required” button to add attachments to the barcode. If multiple documentation requirements are flowed out on the purchase order, they can be uploaded individually or combined within a single PDF file. </a:t>
            </a:r>
          </a:p>
        </p:txBody>
      </p:sp>
      <p:pic>
        <p:nvPicPr>
          <p:cNvPr id="9" name="Picture 8"/>
          <p:cNvPicPr>
            <a:picLocks noChangeAspect="1"/>
          </p:cNvPicPr>
          <p:nvPr/>
        </p:nvPicPr>
        <p:blipFill rotWithShape="1">
          <a:blip r:embed="rId4"/>
          <a:srcRect l="60364" t="76239" r="38984" b="22301"/>
          <a:stretch/>
        </p:blipFill>
        <p:spPr>
          <a:xfrm>
            <a:off x="827734" y="5739564"/>
            <a:ext cx="48986" cy="67827"/>
          </a:xfrm>
          <a:prstGeom prst="rect">
            <a:avLst/>
          </a:prstGeom>
          <a:ln>
            <a:noFill/>
          </a:ln>
          <a:effectLst/>
        </p:spPr>
      </p:pic>
      <p:sp>
        <p:nvSpPr>
          <p:cNvPr id="10" name="Rectangle 9"/>
          <p:cNvSpPr/>
          <p:nvPr/>
        </p:nvSpPr>
        <p:spPr bwMode="auto">
          <a:xfrm>
            <a:off x="610303" y="5613138"/>
            <a:ext cx="3071540" cy="431074"/>
          </a:xfrm>
          <a:prstGeom prst="rect">
            <a:avLst/>
          </a:prstGeom>
          <a:noFill/>
          <a:ln w="76200">
            <a:solidFill>
              <a:srgbClr val="FF0000"/>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68580" tIns="34290" rIns="68580" bIns="34290" numCol="1" rtlCol="0" anchor="t" anchorCtr="0" compatLnSpc="1">
            <a:prstTxWarp prst="textNoShape">
              <a:avLst/>
            </a:prstTxWarp>
          </a:bodyPr>
          <a:lstStyle/>
          <a:p>
            <a:pPr defTabSz="685800"/>
            <a:endParaRPr lang="en-US" sz="1500">
              <a:solidFill>
                <a:srgbClr val="FAFD00"/>
              </a:solidFill>
              <a:effectLst>
                <a:outerShdw blurRad="38100" dist="38100" dir="2700000" algn="tl">
                  <a:srgbClr val="000000">
                    <a:alpha val="43137"/>
                  </a:srgbClr>
                </a:outerShdw>
              </a:effectLst>
              <a:latin typeface="Arial" pitchFamily="-112" charset="0"/>
            </a:endParaRPr>
          </a:p>
        </p:txBody>
      </p:sp>
      <p:cxnSp>
        <p:nvCxnSpPr>
          <p:cNvPr id="11" name="Straight Arrow Connector 10"/>
          <p:cNvCxnSpPr>
            <a:stCxn id="5" idx="3"/>
            <a:endCxn id="7" idx="1"/>
          </p:cNvCxnSpPr>
          <p:nvPr/>
        </p:nvCxnSpPr>
        <p:spPr bwMode="auto">
          <a:xfrm>
            <a:off x="3838926" y="5445205"/>
            <a:ext cx="853979" cy="0"/>
          </a:xfrm>
          <a:prstGeom prst="straightConnector1">
            <a:avLst/>
          </a:prstGeom>
          <a:ln w="57150">
            <a:headEnd type="none" w="med" len="med"/>
            <a:tailEnd type="triangle"/>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2747823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 Quality Notes with this requirement</a:t>
            </a:r>
          </a:p>
        </p:txBody>
      </p:sp>
      <p:graphicFrame>
        <p:nvGraphicFramePr>
          <p:cNvPr id="5" name="Table 4"/>
          <p:cNvGraphicFramePr>
            <a:graphicFrameLocks noGrp="1"/>
          </p:cNvGraphicFramePr>
          <p:nvPr>
            <p:extLst>
              <p:ext uri="{D42A27DB-BD31-4B8C-83A1-F6EECF244321}">
                <p14:modId xmlns:p14="http://schemas.microsoft.com/office/powerpoint/2010/main" val="1985618533"/>
              </p:ext>
            </p:extLst>
          </p:nvPr>
        </p:nvGraphicFramePr>
        <p:xfrm>
          <a:off x="341451" y="1676191"/>
          <a:ext cx="4034607" cy="3943383"/>
        </p:xfrm>
        <a:graphic>
          <a:graphicData uri="http://schemas.openxmlformats.org/drawingml/2006/table">
            <a:tbl>
              <a:tblPr firstRow="1" bandRow="1" bandCol="1">
                <a:tableStyleId>{69012ECD-51FC-41F1-AA8D-1B2483CD663E}</a:tableStyleId>
              </a:tblPr>
              <a:tblGrid>
                <a:gridCol w="1423573">
                  <a:extLst>
                    <a:ext uri="{9D8B030D-6E8A-4147-A177-3AD203B41FA5}">
                      <a16:colId xmlns:a16="http://schemas.microsoft.com/office/drawing/2014/main" val="20000"/>
                    </a:ext>
                  </a:extLst>
                </a:gridCol>
                <a:gridCol w="2611034">
                  <a:extLst>
                    <a:ext uri="{9D8B030D-6E8A-4147-A177-3AD203B41FA5}">
                      <a16:colId xmlns:a16="http://schemas.microsoft.com/office/drawing/2014/main" val="20001"/>
                    </a:ext>
                  </a:extLst>
                </a:gridCol>
              </a:tblGrid>
              <a:tr h="418403">
                <a:tc>
                  <a:txBody>
                    <a:bodyPr/>
                    <a:lstStyle/>
                    <a:p>
                      <a:pPr algn="ctr"/>
                      <a:r>
                        <a:rPr lang="en-US" sz="1200" dirty="0">
                          <a:solidFill>
                            <a:schemeClr val="bg2"/>
                          </a:solidFill>
                        </a:rPr>
                        <a:t>New MFC Note</a:t>
                      </a:r>
                    </a:p>
                  </a:txBody>
                  <a:tcPr marL="68580" marR="68580" marT="34290" marB="34290" anchor="ctr"/>
                </a:tc>
                <a:tc>
                  <a:txBody>
                    <a:bodyPr/>
                    <a:lstStyle/>
                    <a:p>
                      <a:pPr algn="ctr"/>
                      <a:r>
                        <a:rPr lang="en-US" sz="1200" dirty="0">
                          <a:solidFill>
                            <a:schemeClr val="bg2"/>
                          </a:solidFill>
                        </a:rPr>
                        <a:t>Consolidated Name</a:t>
                      </a:r>
                    </a:p>
                  </a:txBody>
                  <a:tcPr marL="68580" marR="68580" marT="34290" marB="34290" anchor="ctr"/>
                </a:tc>
                <a:extLst>
                  <a:ext uri="{0D108BD9-81ED-4DB2-BD59-A6C34878D82A}">
                    <a16:rowId xmlns:a16="http://schemas.microsoft.com/office/drawing/2014/main" val="10000"/>
                  </a:ext>
                </a:extLst>
              </a:tr>
              <a:tr h="349633">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1200" b="1" i="0" u="none" strike="noStrike" kern="1200" dirty="0">
                          <a:solidFill>
                            <a:srgbClr val="000000"/>
                          </a:solidFill>
                          <a:effectLst/>
                          <a:latin typeface="Calibri" panose="020F0502020204030204" pitchFamily="34" charset="0"/>
                          <a:ea typeface="+mn-ea"/>
                          <a:cs typeface="+mn-cs"/>
                        </a:rPr>
                        <a:t>MFC-DC-002</a:t>
                      </a:r>
                    </a:p>
                  </a:txBody>
                  <a:tcPr marL="7144" marR="7144" marT="7144" marB="0" anchor="ctr"/>
                </a:tc>
                <a:tc>
                  <a:txBody>
                    <a:bodyPr/>
                    <a:lstStyle/>
                    <a:p>
                      <a:pPr marL="0" algn="ctr" defTabSz="457200" rtl="0" eaLnBrk="1" fontAlgn="ctr" latinLnBrk="0" hangingPunct="1"/>
                      <a:r>
                        <a:rPr lang="en-US" sz="1200" b="0" i="0" u="none" strike="noStrike" kern="1200" dirty="0">
                          <a:solidFill>
                            <a:srgbClr val="000000"/>
                          </a:solidFill>
                          <a:effectLst/>
                          <a:latin typeface="Calibri" panose="020F0502020204030204" pitchFamily="34" charset="0"/>
                          <a:ea typeface="+mn-ea"/>
                          <a:cs typeface="+mn-cs"/>
                        </a:rPr>
                        <a:t>Electronic Submission of Data – </a:t>
                      </a:r>
                      <a:r>
                        <a:rPr lang="en-US" sz="1200" b="0" i="0" u="none" strike="noStrike" kern="1200" dirty="0" err="1">
                          <a:solidFill>
                            <a:srgbClr val="000000"/>
                          </a:solidFill>
                          <a:effectLst/>
                          <a:latin typeface="Calibri" panose="020F0502020204030204" pitchFamily="34" charset="0"/>
                          <a:ea typeface="+mn-ea"/>
                          <a:cs typeface="+mn-cs"/>
                        </a:rPr>
                        <a:t>Autoflow</a:t>
                      </a:r>
                      <a:r>
                        <a:rPr lang="en-US" sz="1200" b="0" i="0" u="none" strike="noStrike" kern="1200" dirty="0">
                          <a:solidFill>
                            <a:srgbClr val="000000"/>
                          </a:solidFill>
                          <a:effectLst/>
                          <a:latin typeface="Calibri" panose="020F0502020204030204" pitchFamily="34" charset="0"/>
                          <a:ea typeface="+mn-ea"/>
                          <a:cs typeface="+mn-cs"/>
                        </a:rPr>
                        <a:t> </a:t>
                      </a:r>
                    </a:p>
                  </a:txBody>
                  <a:tcPr marL="7144" marR="7144" marT="7144" marB="0" anchor="ctr"/>
                </a:tc>
                <a:extLst>
                  <a:ext uri="{0D108BD9-81ED-4DB2-BD59-A6C34878D82A}">
                    <a16:rowId xmlns:a16="http://schemas.microsoft.com/office/drawing/2014/main" val="10001"/>
                  </a:ext>
                </a:extLst>
              </a:tr>
              <a:tr h="349633">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b="1" kern="1200" dirty="0">
                          <a:solidFill>
                            <a:srgbClr val="000000"/>
                          </a:solidFill>
                          <a:latin typeface="Calibri" panose="020F0502020204030204" pitchFamily="34" charset="0"/>
                          <a:ea typeface="+mn-ea"/>
                          <a:cs typeface="+mn-cs"/>
                        </a:rPr>
                        <a:t>MFC-DC-010 </a:t>
                      </a:r>
                    </a:p>
                  </a:txBody>
                  <a:tcPr marL="68580" marR="68580" marT="34290" marB="34290" anchor="ctr"/>
                </a:tc>
                <a:tc>
                  <a:txBody>
                    <a:bodyPr/>
                    <a:lstStyle/>
                    <a:p>
                      <a:pPr algn="ctr" fontAlgn="ctr"/>
                      <a:r>
                        <a:rPr lang="en-US" sz="1200" b="0" i="0" u="none" strike="noStrike" kern="1200" dirty="0">
                          <a:solidFill>
                            <a:srgbClr val="000000"/>
                          </a:solidFill>
                          <a:effectLst/>
                          <a:latin typeface="Calibri" panose="020F0502020204030204" pitchFamily="34" charset="0"/>
                          <a:ea typeface="+mn-ea"/>
                          <a:cs typeface="+mn-cs"/>
                        </a:rPr>
                        <a:t>Inspection Data</a:t>
                      </a:r>
                    </a:p>
                  </a:txBody>
                  <a:tcPr marL="7144" marR="7144" marT="7144" marB="0" anchor="ctr"/>
                </a:tc>
                <a:extLst>
                  <a:ext uri="{0D108BD9-81ED-4DB2-BD59-A6C34878D82A}">
                    <a16:rowId xmlns:a16="http://schemas.microsoft.com/office/drawing/2014/main" val="10002"/>
                  </a:ext>
                </a:extLst>
              </a:tr>
              <a:tr h="349633">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b="1" kern="1200" dirty="0">
                          <a:solidFill>
                            <a:srgbClr val="000000"/>
                          </a:solidFill>
                          <a:latin typeface="Calibri" panose="020F0502020204030204" pitchFamily="34" charset="0"/>
                          <a:ea typeface="+mn-ea"/>
                          <a:cs typeface="+mn-cs"/>
                        </a:rPr>
                        <a:t>MFC-DC-011</a:t>
                      </a:r>
                    </a:p>
                  </a:txBody>
                  <a:tcPr marL="7144" marR="7144" marT="7144" marB="0" anchor="ctr"/>
                </a:tc>
                <a:tc>
                  <a:txBody>
                    <a:bodyPr/>
                    <a:lstStyle/>
                    <a:p>
                      <a:pPr algn="ctr"/>
                      <a:r>
                        <a:rPr lang="en-US" sz="1200" b="0" i="0" u="none" strike="noStrike" kern="1200" dirty="0">
                          <a:solidFill>
                            <a:srgbClr val="000000"/>
                          </a:solidFill>
                          <a:effectLst/>
                          <a:latin typeface="Calibri" panose="020F0502020204030204" pitchFamily="34" charset="0"/>
                          <a:ea typeface="+mn-ea"/>
                          <a:cs typeface="+mn-cs"/>
                        </a:rPr>
                        <a:t>Failure Analysis</a:t>
                      </a:r>
                    </a:p>
                  </a:txBody>
                  <a:tcPr marL="68580" marR="68580" marT="34290" marB="34290" anchor="ctr"/>
                </a:tc>
                <a:extLst>
                  <a:ext uri="{0D108BD9-81ED-4DB2-BD59-A6C34878D82A}">
                    <a16:rowId xmlns:a16="http://schemas.microsoft.com/office/drawing/2014/main" val="10003"/>
                  </a:ext>
                </a:extLst>
              </a:tr>
              <a:tr h="349633">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b="1" kern="1200" dirty="0">
                          <a:solidFill>
                            <a:srgbClr val="000000"/>
                          </a:solidFill>
                          <a:latin typeface="Calibri" panose="020F0502020204030204" pitchFamily="34" charset="0"/>
                          <a:ea typeface="+mn-ea"/>
                          <a:cs typeface="+mn-cs"/>
                        </a:rPr>
                        <a:t>MFC-DC-012</a:t>
                      </a:r>
                    </a:p>
                  </a:txBody>
                  <a:tcPr marL="7144" marR="7144" marT="7144" marB="0" anchor="ctr"/>
                </a:tc>
                <a:tc>
                  <a:txBody>
                    <a:bodyPr/>
                    <a:lstStyle/>
                    <a:p>
                      <a:pPr algn="ctr" fontAlgn="ctr"/>
                      <a:r>
                        <a:rPr lang="en-US" sz="1200" b="0" i="0" u="none" strike="noStrike" kern="1200" dirty="0">
                          <a:solidFill>
                            <a:srgbClr val="000000"/>
                          </a:solidFill>
                          <a:effectLst/>
                          <a:latin typeface="Calibri" panose="020F0502020204030204" pitchFamily="34" charset="0"/>
                          <a:ea typeface="+mn-ea"/>
                          <a:cs typeface="+mn-cs"/>
                        </a:rPr>
                        <a:t>X-ray Data</a:t>
                      </a:r>
                    </a:p>
                  </a:txBody>
                  <a:tcPr marL="7144" marR="7144" marT="7144" marB="0" anchor="ctr"/>
                </a:tc>
                <a:extLst>
                  <a:ext uri="{0D108BD9-81ED-4DB2-BD59-A6C34878D82A}">
                    <a16:rowId xmlns:a16="http://schemas.microsoft.com/office/drawing/2014/main" val="10004"/>
                  </a:ext>
                </a:extLst>
              </a:tr>
              <a:tr h="349633">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b="1" kern="1200" dirty="0">
                          <a:solidFill>
                            <a:srgbClr val="000000"/>
                          </a:solidFill>
                          <a:latin typeface="Calibri" panose="020F0502020204030204" pitchFamily="34" charset="0"/>
                          <a:ea typeface="+mn-ea"/>
                          <a:cs typeface="+mn-cs"/>
                        </a:rPr>
                        <a:t>MFC-DC-018</a:t>
                      </a:r>
                    </a:p>
                  </a:txBody>
                  <a:tcPr marL="7144" marR="7144" marT="7144" marB="0" anchor="ctr"/>
                </a:tc>
                <a:tc>
                  <a:txBody>
                    <a:bodyPr/>
                    <a:lstStyle/>
                    <a:p>
                      <a:pPr algn="ctr" fontAlgn="ctr"/>
                      <a:r>
                        <a:rPr lang="en-US" sz="1200" b="0" i="0" u="none" strike="noStrike" kern="1200" dirty="0">
                          <a:solidFill>
                            <a:srgbClr val="000000"/>
                          </a:solidFill>
                          <a:effectLst/>
                          <a:latin typeface="Calibri" panose="020F0502020204030204" pitchFamily="34" charset="0"/>
                          <a:ea typeface="+mn-ea"/>
                          <a:cs typeface="+mn-cs"/>
                        </a:rPr>
                        <a:t>Functional Test Reports</a:t>
                      </a:r>
                    </a:p>
                  </a:txBody>
                  <a:tcPr marL="7144" marR="7144" marT="7144" marB="0" anchor="ctr"/>
                </a:tc>
                <a:extLst>
                  <a:ext uri="{0D108BD9-81ED-4DB2-BD59-A6C34878D82A}">
                    <a16:rowId xmlns:a16="http://schemas.microsoft.com/office/drawing/2014/main" val="10005"/>
                  </a:ext>
                </a:extLst>
              </a:tr>
              <a:tr h="349633">
                <a:tc>
                  <a:txBody>
                    <a:bodyPr/>
                    <a:lstStyle/>
                    <a:p>
                      <a:pPr algn="ctr" rtl="0" fontAlgn="ctr"/>
                      <a:r>
                        <a:rPr lang="en-US" sz="1200" b="1" i="0" u="none" strike="noStrike">
                          <a:solidFill>
                            <a:srgbClr val="000000"/>
                          </a:solidFill>
                          <a:effectLst/>
                          <a:latin typeface="Calibri" panose="020F0502020204030204" pitchFamily="34" charset="0"/>
                        </a:rPr>
                        <a:t>MFC-DC-019</a:t>
                      </a:r>
                    </a:p>
                  </a:txBody>
                  <a:tcPr marL="7144" marR="7144" marT="7144" marB="0" anchor="ctr"/>
                </a:tc>
                <a:tc>
                  <a:txBody>
                    <a:bodyPr/>
                    <a:lstStyle/>
                    <a:p>
                      <a:pPr algn="ctr" rtl="0" fontAlgn="ctr"/>
                      <a:r>
                        <a:rPr lang="en-US" sz="1200" b="0" i="0" u="none" strike="noStrike" dirty="0">
                          <a:solidFill>
                            <a:srgbClr val="000000"/>
                          </a:solidFill>
                          <a:effectLst/>
                          <a:latin typeface="Calibri" panose="020F0502020204030204" pitchFamily="34" charset="0"/>
                        </a:rPr>
                        <a:t>Ultrasonic Data</a:t>
                      </a:r>
                    </a:p>
                  </a:txBody>
                  <a:tcPr marL="7144" marR="7144" marT="7144" marB="0" anchor="ctr"/>
                </a:tc>
                <a:extLst>
                  <a:ext uri="{0D108BD9-81ED-4DB2-BD59-A6C34878D82A}">
                    <a16:rowId xmlns:a16="http://schemas.microsoft.com/office/drawing/2014/main" val="10006"/>
                  </a:ext>
                </a:extLst>
              </a:tr>
              <a:tr h="378283">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b="1" kern="1200" dirty="0">
                          <a:solidFill>
                            <a:srgbClr val="000000"/>
                          </a:solidFill>
                          <a:latin typeface="Calibri" panose="020F0502020204030204" pitchFamily="34" charset="0"/>
                          <a:ea typeface="+mn-ea"/>
                          <a:cs typeface="+mn-cs"/>
                        </a:rPr>
                        <a:t>MFC-PR-012</a:t>
                      </a:r>
                    </a:p>
                  </a:txBody>
                  <a:tcPr marL="7144" marR="7144" marT="7144" marB="0" anchor="ctr"/>
                </a:tc>
                <a:tc>
                  <a:txBody>
                    <a:bodyPr/>
                    <a:lstStyle/>
                    <a:p>
                      <a:pPr algn="ctr" fontAlgn="ctr"/>
                      <a:r>
                        <a:rPr lang="en-US" sz="1200" b="0" i="0" u="none" strike="noStrike" kern="1200" dirty="0">
                          <a:solidFill>
                            <a:srgbClr val="000000"/>
                          </a:solidFill>
                          <a:effectLst/>
                          <a:latin typeface="Calibri" panose="020F0502020204030204" pitchFamily="34" charset="0"/>
                          <a:ea typeface="+mn-ea"/>
                          <a:cs typeface="+mn-cs"/>
                        </a:rPr>
                        <a:t>Unique Identification of Tangible</a:t>
                      </a:r>
                      <a:r>
                        <a:rPr lang="en-US" sz="1200" b="0" i="0" u="none" strike="noStrike" kern="1200" baseline="0" dirty="0">
                          <a:solidFill>
                            <a:srgbClr val="000000"/>
                          </a:solidFill>
                          <a:effectLst/>
                          <a:latin typeface="Calibri" panose="020F0502020204030204" pitchFamily="34" charset="0"/>
                          <a:ea typeface="+mn-ea"/>
                          <a:cs typeface="+mn-cs"/>
                        </a:rPr>
                        <a:t> Assets (UID)</a:t>
                      </a:r>
                      <a:endParaRPr lang="en-US" sz="1200" b="0" i="0" u="none" strike="noStrike" kern="1200" dirty="0">
                        <a:solidFill>
                          <a:srgbClr val="000000"/>
                        </a:solidFill>
                        <a:effectLst/>
                        <a:latin typeface="Calibri" panose="020F0502020204030204" pitchFamily="34" charset="0"/>
                        <a:ea typeface="+mn-ea"/>
                        <a:cs typeface="+mn-cs"/>
                      </a:endParaRPr>
                    </a:p>
                  </a:txBody>
                  <a:tcPr marL="7144" marR="7144" marT="7144" marB="0" anchor="ctr"/>
                </a:tc>
                <a:extLst>
                  <a:ext uri="{0D108BD9-81ED-4DB2-BD59-A6C34878D82A}">
                    <a16:rowId xmlns:a16="http://schemas.microsoft.com/office/drawing/2014/main" val="10007"/>
                  </a:ext>
                </a:extLst>
              </a:tr>
              <a:tr h="349633">
                <a:tc>
                  <a:txBody>
                    <a:bodyPr/>
                    <a:lstStyle/>
                    <a:p>
                      <a:pPr algn="ctr" rtl="0" fontAlgn="ctr"/>
                      <a:r>
                        <a:rPr lang="en-US" sz="1200" b="1" i="0" u="none" strike="noStrike" dirty="0">
                          <a:solidFill>
                            <a:srgbClr val="000000"/>
                          </a:solidFill>
                          <a:effectLst/>
                          <a:latin typeface="Calibri" panose="020F0502020204030204" pitchFamily="34" charset="0"/>
                        </a:rPr>
                        <a:t>MFC-TS-001</a:t>
                      </a:r>
                    </a:p>
                  </a:txBody>
                  <a:tcPr marL="7144" marR="7144" marT="7144" marB="0" anchor="ctr"/>
                </a:tc>
                <a:tc>
                  <a:txBody>
                    <a:bodyPr/>
                    <a:lstStyle/>
                    <a:p>
                      <a:pPr algn="ctr" rtl="0" fontAlgn="ctr"/>
                      <a:r>
                        <a:rPr lang="en-US" sz="1200" b="0" i="0" u="none" strike="noStrike" dirty="0">
                          <a:solidFill>
                            <a:srgbClr val="000000"/>
                          </a:solidFill>
                          <a:effectLst/>
                          <a:latin typeface="Calibri" panose="020F0502020204030204" pitchFamily="34" charset="0"/>
                        </a:rPr>
                        <a:t>Solderability Testing</a:t>
                      </a:r>
                    </a:p>
                  </a:txBody>
                  <a:tcPr marL="7144" marR="7144" marT="7144" marB="0" anchor="ctr"/>
                </a:tc>
                <a:extLst>
                  <a:ext uri="{0D108BD9-81ED-4DB2-BD59-A6C34878D82A}">
                    <a16:rowId xmlns:a16="http://schemas.microsoft.com/office/drawing/2014/main" val="10008"/>
                  </a:ext>
                </a:extLst>
              </a:tr>
              <a:tr h="349633">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b="1" kern="1200" dirty="0">
                          <a:solidFill>
                            <a:srgbClr val="000000"/>
                          </a:solidFill>
                          <a:latin typeface="Calibri" panose="020F0502020204030204" pitchFamily="34" charset="0"/>
                          <a:ea typeface="+mn-ea"/>
                          <a:cs typeface="+mn-cs"/>
                        </a:rPr>
                        <a:t>MFC-PK-003</a:t>
                      </a:r>
                    </a:p>
                  </a:txBody>
                  <a:tcPr marL="7144" marR="7144" marT="7144" marB="0" anchor="ctr"/>
                </a:tc>
                <a:tc>
                  <a:txBody>
                    <a:bodyPr/>
                    <a:lstStyle/>
                    <a:p>
                      <a:pPr algn="ctr"/>
                      <a:r>
                        <a:rPr lang="en-US" sz="1200" b="0" i="0" u="none" strike="noStrike" kern="1200" dirty="0">
                          <a:solidFill>
                            <a:srgbClr val="000000"/>
                          </a:solidFill>
                          <a:effectLst/>
                          <a:latin typeface="Calibri" panose="020F0502020204030204" pitchFamily="34" charset="0"/>
                          <a:ea typeface="+mn-ea"/>
                          <a:cs typeface="+mn-cs"/>
                        </a:rPr>
                        <a:t>Component Packaging</a:t>
                      </a:r>
                    </a:p>
                  </a:txBody>
                  <a:tcPr marL="68580" marR="68580" marT="34290" marB="34290" anchor="ctr"/>
                </a:tc>
                <a:extLst>
                  <a:ext uri="{0D108BD9-81ED-4DB2-BD59-A6C34878D82A}">
                    <a16:rowId xmlns:a16="http://schemas.microsoft.com/office/drawing/2014/main" val="10009"/>
                  </a:ext>
                </a:extLst>
              </a:tr>
              <a:tr h="349633">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b="1" kern="1200" dirty="0">
                          <a:solidFill>
                            <a:srgbClr val="000000"/>
                          </a:solidFill>
                          <a:latin typeface="Calibri" panose="020F0502020204030204" pitchFamily="34" charset="0"/>
                          <a:ea typeface="+mn-ea"/>
                          <a:cs typeface="+mn-cs"/>
                        </a:rPr>
                        <a:t>MFC-PK-006</a:t>
                      </a:r>
                    </a:p>
                  </a:txBody>
                  <a:tcPr marL="7144" marR="7144" marT="7144" marB="0" anchor="ctr"/>
                </a:tc>
                <a:tc>
                  <a:txBody>
                    <a:bodyPr/>
                    <a:lstStyle/>
                    <a:p>
                      <a:pPr algn="ctr" fontAlgn="ctr"/>
                      <a:r>
                        <a:rPr lang="en-US" sz="1200" b="0" i="0" u="none" strike="noStrike" kern="1200" dirty="0">
                          <a:solidFill>
                            <a:srgbClr val="000000"/>
                          </a:solidFill>
                          <a:effectLst/>
                          <a:latin typeface="Calibri" panose="020F0502020204030204" pitchFamily="34" charset="0"/>
                          <a:ea typeface="+mn-ea"/>
                          <a:cs typeface="+mn-cs"/>
                        </a:rPr>
                        <a:t>Moisture Sensitive Devices</a:t>
                      </a:r>
                    </a:p>
                  </a:txBody>
                  <a:tcPr marL="7144" marR="7144" marT="7144" marB="0" anchor="ctr"/>
                </a:tc>
                <a:extLst>
                  <a:ext uri="{0D108BD9-81ED-4DB2-BD59-A6C34878D82A}">
                    <a16:rowId xmlns:a16="http://schemas.microsoft.com/office/drawing/2014/main" val="1001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362433505"/>
              </p:ext>
            </p:extLst>
          </p:nvPr>
        </p:nvGraphicFramePr>
        <p:xfrm>
          <a:off x="4623907" y="1676190"/>
          <a:ext cx="4108622" cy="3941885"/>
        </p:xfrm>
        <a:graphic>
          <a:graphicData uri="http://schemas.openxmlformats.org/drawingml/2006/table">
            <a:tbl>
              <a:tblPr firstRow="1" bandRow="1" bandCol="1">
                <a:tableStyleId>{69012ECD-51FC-41F1-AA8D-1B2483CD663E}</a:tableStyleId>
              </a:tblPr>
              <a:tblGrid>
                <a:gridCol w="1449689">
                  <a:extLst>
                    <a:ext uri="{9D8B030D-6E8A-4147-A177-3AD203B41FA5}">
                      <a16:colId xmlns:a16="http://schemas.microsoft.com/office/drawing/2014/main" val="20000"/>
                    </a:ext>
                  </a:extLst>
                </a:gridCol>
                <a:gridCol w="2658933">
                  <a:extLst>
                    <a:ext uri="{9D8B030D-6E8A-4147-A177-3AD203B41FA5}">
                      <a16:colId xmlns:a16="http://schemas.microsoft.com/office/drawing/2014/main" val="20001"/>
                    </a:ext>
                  </a:extLst>
                </a:gridCol>
              </a:tblGrid>
              <a:tr h="418097">
                <a:tc>
                  <a:txBody>
                    <a:bodyPr/>
                    <a:lstStyle/>
                    <a:p>
                      <a:pPr algn="ctr"/>
                      <a:r>
                        <a:rPr lang="en-US" sz="1200" dirty="0">
                          <a:solidFill>
                            <a:schemeClr val="bg2"/>
                          </a:solidFill>
                        </a:rPr>
                        <a:t>New MFC Note</a:t>
                      </a:r>
                    </a:p>
                  </a:txBody>
                  <a:tcPr marL="68580" marR="68580" marT="34290" marB="34290" anchor="ctr"/>
                </a:tc>
                <a:tc>
                  <a:txBody>
                    <a:bodyPr/>
                    <a:lstStyle/>
                    <a:p>
                      <a:pPr algn="ctr"/>
                      <a:r>
                        <a:rPr lang="en-US" sz="1200" dirty="0">
                          <a:solidFill>
                            <a:schemeClr val="bg2"/>
                          </a:solidFill>
                        </a:rPr>
                        <a:t>Consolidated Name</a:t>
                      </a:r>
                    </a:p>
                  </a:txBody>
                  <a:tcPr marL="68580" marR="68580" marT="34290" marB="34290" anchor="ctr"/>
                </a:tc>
                <a:extLst>
                  <a:ext uri="{0D108BD9-81ED-4DB2-BD59-A6C34878D82A}">
                    <a16:rowId xmlns:a16="http://schemas.microsoft.com/office/drawing/2014/main" val="10000"/>
                  </a:ext>
                </a:extLst>
              </a:tr>
              <a:tr h="391532">
                <a:tc>
                  <a:txBody>
                    <a:bodyPr/>
                    <a:lstStyle/>
                    <a:p>
                      <a:pPr marL="0" algn="ctr" defTabSz="457200" rtl="0" eaLnBrk="1" fontAlgn="ctr" latinLnBrk="0" hangingPunct="1"/>
                      <a:r>
                        <a:rPr lang="en-US" sz="1200" b="1" i="0" u="none" strike="noStrike" kern="1200" dirty="0">
                          <a:solidFill>
                            <a:srgbClr val="000000"/>
                          </a:solidFill>
                          <a:effectLst/>
                          <a:latin typeface="Calibri" panose="020F0502020204030204" pitchFamily="34" charset="0"/>
                          <a:ea typeface="+mn-ea"/>
                          <a:cs typeface="+mn-cs"/>
                        </a:rPr>
                        <a:t>MFC-DC-003</a:t>
                      </a:r>
                    </a:p>
                  </a:txBody>
                  <a:tcPr marL="7144" marR="7144" marT="7144" marB="0" anchor="ctr"/>
                </a:tc>
                <a:tc>
                  <a:txBody>
                    <a:bodyPr/>
                    <a:lstStyle/>
                    <a:p>
                      <a:pPr marL="0" algn="ctr" defTabSz="457200" rtl="0" eaLnBrk="1" fontAlgn="ctr" latinLnBrk="0" hangingPunct="1"/>
                      <a:r>
                        <a:rPr lang="en-US" sz="1200" b="0" i="0" u="none" strike="noStrike" kern="1200" dirty="0">
                          <a:solidFill>
                            <a:srgbClr val="000000"/>
                          </a:solidFill>
                          <a:effectLst/>
                          <a:latin typeface="Calibri" panose="020F0502020204030204" pitchFamily="34" charset="0"/>
                          <a:ea typeface="+mn-ea"/>
                          <a:cs typeface="+mn-cs"/>
                        </a:rPr>
                        <a:t>Certificate of Conformance</a:t>
                      </a:r>
                    </a:p>
                  </a:txBody>
                  <a:tcPr marL="7144" marR="7144" marT="7144" marB="0" anchor="ctr"/>
                </a:tc>
                <a:extLst>
                  <a:ext uri="{0D108BD9-81ED-4DB2-BD59-A6C34878D82A}">
                    <a16:rowId xmlns:a16="http://schemas.microsoft.com/office/drawing/2014/main" val="10001"/>
                  </a:ext>
                </a:extLst>
              </a:tr>
              <a:tr h="391532">
                <a:tc>
                  <a:txBody>
                    <a:bodyPr/>
                    <a:lstStyle/>
                    <a:p>
                      <a:pPr marL="0" algn="ctr" defTabSz="457200" rtl="0" eaLnBrk="1" fontAlgn="ctr" latinLnBrk="0" hangingPunct="1"/>
                      <a:r>
                        <a:rPr lang="en-US" sz="1200" b="1" i="0" u="none" strike="noStrike" kern="1200" dirty="0">
                          <a:solidFill>
                            <a:srgbClr val="000000"/>
                          </a:solidFill>
                          <a:effectLst/>
                          <a:latin typeface="Calibri" panose="020F0502020204030204" pitchFamily="34" charset="0"/>
                          <a:ea typeface="+mn-ea"/>
                          <a:cs typeface="+mn-cs"/>
                        </a:rPr>
                        <a:t>MFC-DC-004</a:t>
                      </a:r>
                    </a:p>
                  </a:txBody>
                  <a:tcPr marL="7144" marR="7144" marT="7144" marB="0" anchor="ctr"/>
                </a:tc>
                <a:tc>
                  <a:txBody>
                    <a:bodyPr/>
                    <a:lstStyle/>
                    <a:p>
                      <a:pPr marL="0" algn="ctr" defTabSz="457200" rtl="0" eaLnBrk="1" fontAlgn="ctr" latinLnBrk="0" hangingPunct="1"/>
                      <a:r>
                        <a:rPr lang="en-US" sz="1200" b="0" i="0" u="none" strike="noStrike" kern="1200" dirty="0">
                          <a:solidFill>
                            <a:srgbClr val="000000"/>
                          </a:solidFill>
                          <a:effectLst/>
                          <a:latin typeface="Calibri" panose="020F0502020204030204" pitchFamily="34" charset="0"/>
                          <a:ea typeface="+mn-ea"/>
                          <a:cs typeface="+mn-cs"/>
                        </a:rPr>
                        <a:t>PAC-3 Parts Library</a:t>
                      </a:r>
                    </a:p>
                  </a:txBody>
                  <a:tcPr marL="7144" marR="7144" marT="7144" marB="0" anchor="ctr"/>
                </a:tc>
                <a:extLst>
                  <a:ext uri="{0D108BD9-81ED-4DB2-BD59-A6C34878D82A}">
                    <a16:rowId xmlns:a16="http://schemas.microsoft.com/office/drawing/2014/main" val="10002"/>
                  </a:ext>
                </a:extLst>
              </a:tr>
              <a:tr h="391532">
                <a:tc>
                  <a:txBody>
                    <a:bodyPr/>
                    <a:lstStyle/>
                    <a:p>
                      <a:pPr marL="0" algn="ctr" defTabSz="457200" rtl="0" eaLnBrk="1" fontAlgn="ctr" latinLnBrk="0" hangingPunct="1"/>
                      <a:r>
                        <a:rPr lang="en-US" sz="1200" b="1" i="0" u="none" strike="noStrike" kern="1200">
                          <a:solidFill>
                            <a:srgbClr val="000000"/>
                          </a:solidFill>
                          <a:effectLst/>
                          <a:latin typeface="Calibri" panose="020F0502020204030204" pitchFamily="34" charset="0"/>
                          <a:ea typeface="+mn-ea"/>
                          <a:cs typeface="+mn-cs"/>
                        </a:rPr>
                        <a:t>MFC-DC-007</a:t>
                      </a:r>
                    </a:p>
                  </a:txBody>
                  <a:tcPr marL="7144" marR="7144" marT="7144" marB="0" anchor="ctr"/>
                </a:tc>
                <a:tc>
                  <a:txBody>
                    <a:bodyPr/>
                    <a:lstStyle/>
                    <a:p>
                      <a:pPr marL="0" algn="ctr" defTabSz="457200" rtl="0" eaLnBrk="1" fontAlgn="ctr" latinLnBrk="0" hangingPunct="1"/>
                      <a:r>
                        <a:rPr lang="en-US" sz="1200" b="0" i="0" u="none" strike="noStrike" kern="1200" dirty="0">
                          <a:solidFill>
                            <a:srgbClr val="000000"/>
                          </a:solidFill>
                          <a:effectLst/>
                          <a:latin typeface="Calibri" panose="020F0502020204030204" pitchFamily="34" charset="0"/>
                          <a:ea typeface="+mn-ea"/>
                          <a:cs typeface="+mn-cs"/>
                        </a:rPr>
                        <a:t>Gear Test Tape</a:t>
                      </a:r>
                    </a:p>
                  </a:txBody>
                  <a:tcPr marL="7144" marR="7144" marT="7144" marB="0" anchor="ctr"/>
                </a:tc>
                <a:extLst>
                  <a:ext uri="{0D108BD9-81ED-4DB2-BD59-A6C34878D82A}">
                    <a16:rowId xmlns:a16="http://schemas.microsoft.com/office/drawing/2014/main" val="10003"/>
                  </a:ext>
                </a:extLst>
              </a:tr>
              <a:tr h="391532">
                <a:tc>
                  <a:txBody>
                    <a:bodyPr/>
                    <a:lstStyle/>
                    <a:p>
                      <a:pPr marL="0" algn="ctr" defTabSz="457200" rtl="0" eaLnBrk="1" fontAlgn="ctr" latinLnBrk="0" hangingPunct="1"/>
                      <a:r>
                        <a:rPr lang="en-US" sz="1200" b="1" i="0" u="none" strike="noStrike" kern="1200">
                          <a:solidFill>
                            <a:srgbClr val="000000"/>
                          </a:solidFill>
                          <a:effectLst/>
                          <a:latin typeface="Calibri" panose="020F0502020204030204" pitchFamily="34" charset="0"/>
                          <a:ea typeface="+mn-ea"/>
                          <a:cs typeface="+mn-cs"/>
                        </a:rPr>
                        <a:t>MFC-DC-008</a:t>
                      </a:r>
                    </a:p>
                  </a:txBody>
                  <a:tcPr marL="7144" marR="7144" marT="7144" marB="0" anchor="ctr"/>
                </a:tc>
                <a:tc>
                  <a:txBody>
                    <a:bodyPr/>
                    <a:lstStyle/>
                    <a:p>
                      <a:pPr marL="0" algn="ctr" defTabSz="457200" rtl="0" eaLnBrk="1" fontAlgn="ctr" latinLnBrk="0" hangingPunct="1"/>
                      <a:r>
                        <a:rPr lang="en-US" sz="1200" b="0" i="0" u="none" strike="noStrike" kern="1200" dirty="0">
                          <a:solidFill>
                            <a:srgbClr val="000000"/>
                          </a:solidFill>
                          <a:effectLst/>
                          <a:latin typeface="Calibri" panose="020F0502020204030204" pitchFamily="34" charset="0"/>
                          <a:ea typeface="+mn-ea"/>
                          <a:cs typeface="+mn-cs"/>
                        </a:rPr>
                        <a:t>As Built Configuration List</a:t>
                      </a:r>
                    </a:p>
                  </a:txBody>
                  <a:tcPr marL="7144" marR="7144" marT="7144" marB="0" anchor="ctr"/>
                </a:tc>
                <a:extLst>
                  <a:ext uri="{0D108BD9-81ED-4DB2-BD59-A6C34878D82A}">
                    <a16:rowId xmlns:a16="http://schemas.microsoft.com/office/drawing/2014/main" val="10004"/>
                  </a:ext>
                </a:extLst>
              </a:tr>
              <a:tr h="391532">
                <a:tc>
                  <a:txBody>
                    <a:bodyPr/>
                    <a:lstStyle/>
                    <a:p>
                      <a:pPr marL="0" algn="ctr" defTabSz="457200" rtl="0" eaLnBrk="1" fontAlgn="ctr" latinLnBrk="0" hangingPunct="1"/>
                      <a:r>
                        <a:rPr lang="en-US" sz="1200" b="1" i="0" u="none" strike="noStrike" kern="1200" dirty="0">
                          <a:solidFill>
                            <a:srgbClr val="000000"/>
                          </a:solidFill>
                          <a:effectLst/>
                          <a:latin typeface="Calibri" panose="020F0502020204030204" pitchFamily="34" charset="0"/>
                          <a:ea typeface="+mn-ea"/>
                          <a:cs typeface="+mn-cs"/>
                        </a:rPr>
                        <a:t>MFC-DC-014</a:t>
                      </a:r>
                    </a:p>
                  </a:txBody>
                  <a:tcPr marL="7144" marR="7144" marT="7144" marB="0" anchor="ctr"/>
                </a:tc>
                <a:tc>
                  <a:txBody>
                    <a:bodyPr/>
                    <a:lstStyle/>
                    <a:p>
                      <a:pPr marL="0" algn="ctr" defTabSz="457200" rtl="0" eaLnBrk="1" fontAlgn="ctr" latinLnBrk="0" hangingPunct="1"/>
                      <a:r>
                        <a:rPr lang="en-US" sz="1200" b="0" i="0" u="none" strike="noStrike" kern="1200" dirty="0">
                          <a:solidFill>
                            <a:srgbClr val="000000"/>
                          </a:solidFill>
                          <a:effectLst/>
                          <a:latin typeface="Calibri" panose="020F0502020204030204" pitchFamily="34" charset="0"/>
                          <a:ea typeface="+mn-ea"/>
                          <a:cs typeface="+mn-cs"/>
                        </a:rPr>
                        <a:t>Electric Test Data</a:t>
                      </a:r>
                    </a:p>
                  </a:txBody>
                  <a:tcPr marL="7144" marR="7144" marT="7144" marB="0" anchor="ctr"/>
                </a:tc>
                <a:extLst>
                  <a:ext uri="{0D108BD9-81ED-4DB2-BD59-A6C34878D82A}">
                    <a16:rowId xmlns:a16="http://schemas.microsoft.com/office/drawing/2014/main" val="10005"/>
                  </a:ext>
                </a:extLst>
              </a:tr>
              <a:tr h="391532">
                <a:tc>
                  <a:txBody>
                    <a:bodyPr/>
                    <a:lstStyle/>
                    <a:p>
                      <a:pPr marL="0" algn="ctr" defTabSz="457200" rtl="0" eaLnBrk="1" fontAlgn="ctr" latinLnBrk="0" hangingPunct="1"/>
                      <a:r>
                        <a:rPr lang="en-US" sz="1200" b="1" i="0" u="none" strike="noStrike" kern="1200">
                          <a:solidFill>
                            <a:srgbClr val="000000"/>
                          </a:solidFill>
                          <a:effectLst/>
                          <a:latin typeface="Calibri" panose="020F0502020204030204" pitchFamily="34" charset="0"/>
                          <a:ea typeface="+mn-ea"/>
                          <a:cs typeface="+mn-cs"/>
                        </a:rPr>
                        <a:t>MFC-IN-013</a:t>
                      </a:r>
                    </a:p>
                  </a:txBody>
                  <a:tcPr marL="7144" marR="7144" marT="7144" marB="0" anchor="ctr"/>
                </a:tc>
                <a:tc>
                  <a:txBody>
                    <a:bodyPr/>
                    <a:lstStyle/>
                    <a:p>
                      <a:pPr marL="0" algn="ctr" defTabSz="457200" rtl="0" eaLnBrk="1" fontAlgn="ctr" latinLnBrk="0" hangingPunct="1"/>
                      <a:r>
                        <a:rPr lang="en-US" sz="1200" b="0" i="0" u="none" strike="noStrike" kern="1200" dirty="0">
                          <a:solidFill>
                            <a:srgbClr val="000000"/>
                          </a:solidFill>
                          <a:effectLst/>
                          <a:latin typeface="Calibri" panose="020F0502020204030204" pitchFamily="34" charset="0"/>
                          <a:ea typeface="+mn-ea"/>
                          <a:cs typeface="+mn-cs"/>
                        </a:rPr>
                        <a:t>First Piece Inspection</a:t>
                      </a:r>
                    </a:p>
                  </a:txBody>
                  <a:tcPr marL="7144" marR="7144" marT="7144" marB="0" anchor="ctr"/>
                </a:tc>
                <a:extLst>
                  <a:ext uri="{0D108BD9-81ED-4DB2-BD59-A6C34878D82A}">
                    <a16:rowId xmlns:a16="http://schemas.microsoft.com/office/drawing/2014/main" val="10006"/>
                  </a:ext>
                </a:extLst>
              </a:tr>
              <a:tr h="391532">
                <a:tc>
                  <a:txBody>
                    <a:bodyPr/>
                    <a:lstStyle/>
                    <a:p>
                      <a:pPr marL="0" algn="ctr" defTabSz="457200" rtl="0" eaLnBrk="1" fontAlgn="ctr" latinLnBrk="0" hangingPunct="1"/>
                      <a:r>
                        <a:rPr lang="en-US" sz="1200" b="1" i="0" u="none" strike="noStrike" kern="1200">
                          <a:solidFill>
                            <a:srgbClr val="000000"/>
                          </a:solidFill>
                          <a:effectLst/>
                          <a:latin typeface="Calibri" panose="020F0502020204030204" pitchFamily="34" charset="0"/>
                          <a:ea typeface="+mn-ea"/>
                          <a:cs typeface="+mn-cs"/>
                        </a:rPr>
                        <a:t>MFC-IN-014</a:t>
                      </a:r>
                    </a:p>
                  </a:txBody>
                  <a:tcPr marL="7144" marR="7144" marT="7144" marB="0" anchor="ctr"/>
                </a:tc>
                <a:tc>
                  <a:txBody>
                    <a:bodyPr/>
                    <a:lstStyle/>
                    <a:p>
                      <a:pPr marL="0" algn="ctr" defTabSz="457200" rtl="0" eaLnBrk="1" fontAlgn="ctr" latinLnBrk="0" hangingPunct="1"/>
                      <a:r>
                        <a:rPr lang="en-US" sz="1200" b="0" i="0" u="none" strike="noStrike" kern="1200" dirty="0">
                          <a:solidFill>
                            <a:srgbClr val="000000"/>
                          </a:solidFill>
                          <a:effectLst/>
                          <a:latin typeface="Calibri" panose="020F0502020204030204" pitchFamily="34" charset="0"/>
                          <a:ea typeface="+mn-ea"/>
                          <a:cs typeface="+mn-cs"/>
                        </a:rPr>
                        <a:t>100% Inspection</a:t>
                      </a:r>
                    </a:p>
                  </a:txBody>
                  <a:tcPr marL="7144" marR="7144" marT="7144" marB="0" anchor="ctr"/>
                </a:tc>
                <a:extLst>
                  <a:ext uri="{0D108BD9-81ED-4DB2-BD59-A6C34878D82A}">
                    <a16:rowId xmlns:a16="http://schemas.microsoft.com/office/drawing/2014/main" val="10007"/>
                  </a:ext>
                </a:extLst>
              </a:tr>
              <a:tr h="391532">
                <a:tc>
                  <a:txBody>
                    <a:bodyPr/>
                    <a:lstStyle/>
                    <a:p>
                      <a:pPr marL="0" algn="ctr" defTabSz="457200" rtl="0" eaLnBrk="1" fontAlgn="ctr" latinLnBrk="0" hangingPunct="1"/>
                      <a:r>
                        <a:rPr lang="en-US" sz="1200" b="1" i="0" u="none" strike="noStrike" kern="1200" dirty="0">
                          <a:solidFill>
                            <a:srgbClr val="000000"/>
                          </a:solidFill>
                          <a:effectLst/>
                          <a:latin typeface="Calibri" panose="020F0502020204030204" pitchFamily="34" charset="0"/>
                          <a:ea typeface="+mn-ea"/>
                          <a:cs typeface="+mn-cs"/>
                        </a:rPr>
                        <a:t>MFC-PK-007</a:t>
                      </a:r>
                    </a:p>
                  </a:txBody>
                  <a:tcPr marL="7144" marR="7144" marT="7144" marB="0" anchor="ctr"/>
                </a:tc>
                <a:tc>
                  <a:txBody>
                    <a:bodyPr/>
                    <a:lstStyle/>
                    <a:p>
                      <a:pPr marL="0" algn="ctr" defTabSz="457200" rtl="0" eaLnBrk="1" fontAlgn="ctr" latinLnBrk="0" hangingPunct="1"/>
                      <a:r>
                        <a:rPr lang="en-US" sz="1200" b="0" i="0" u="none" strike="noStrike" kern="1200" dirty="0">
                          <a:solidFill>
                            <a:srgbClr val="000000"/>
                          </a:solidFill>
                          <a:effectLst/>
                          <a:latin typeface="Calibri" panose="020F0502020204030204" pitchFamily="34" charset="0"/>
                          <a:ea typeface="+mn-ea"/>
                          <a:cs typeface="+mn-cs"/>
                        </a:rPr>
                        <a:t>Drop Shipment</a:t>
                      </a:r>
                    </a:p>
                  </a:txBody>
                  <a:tcPr marL="7144" marR="7144" marT="7144" marB="0" anchor="ctr"/>
                </a:tc>
                <a:extLst>
                  <a:ext uri="{0D108BD9-81ED-4DB2-BD59-A6C34878D82A}">
                    <a16:rowId xmlns:a16="http://schemas.microsoft.com/office/drawing/2014/main" val="10008"/>
                  </a:ext>
                </a:extLst>
              </a:tr>
              <a:tr h="391532">
                <a:tc>
                  <a:txBody>
                    <a:bodyPr/>
                    <a:lstStyle/>
                    <a:p>
                      <a:pPr algn="ctr" rtl="0" fontAlgn="ctr"/>
                      <a:r>
                        <a:rPr lang="en-US" sz="1200" b="1" i="0" u="none" strike="noStrike" dirty="0">
                          <a:solidFill>
                            <a:srgbClr val="000000"/>
                          </a:solidFill>
                          <a:effectLst/>
                          <a:latin typeface="Calibri" panose="020F0502020204030204" pitchFamily="34" charset="0"/>
                        </a:rPr>
                        <a:t>MFC-DC-009</a:t>
                      </a:r>
                    </a:p>
                  </a:txBody>
                  <a:tcPr marL="7144" marR="7144" marT="7144" marB="0" anchor="ctr"/>
                </a:tc>
                <a:tc>
                  <a:txBody>
                    <a:bodyPr/>
                    <a:lstStyle/>
                    <a:p>
                      <a:pPr algn="ctr" rtl="0" fontAlgn="ctr"/>
                      <a:r>
                        <a:rPr lang="en-US" sz="1200" b="0" i="0" u="none" strike="noStrike" dirty="0">
                          <a:solidFill>
                            <a:srgbClr val="000000"/>
                          </a:solidFill>
                          <a:effectLst/>
                          <a:latin typeface="Calibri" panose="020F0502020204030204" pitchFamily="34" charset="0"/>
                        </a:rPr>
                        <a:t>Chemical/Physical Test Reports</a:t>
                      </a:r>
                    </a:p>
                  </a:txBody>
                  <a:tcPr marL="7144" marR="7144" marT="7144" marB="0" anchor="ct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1404339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EXOSTAR Help Desk Information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06103457"/>
              </p:ext>
            </p:extLst>
          </p:nvPr>
        </p:nvGraphicFramePr>
        <p:xfrm>
          <a:off x="2328831" y="3226970"/>
          <a:ext cx="3861488" cy="459208"/>
        </p:xfrm>
        <a:graphic>
          <a:graphicData uri="http://schemas.openxmlformats.org/drawingml/2006/table">
            <a:tbl>
              <a:tblPr firstRow="1" firstCol="1" bandRow="1">
                <a:tableStyleId>{5DA37D80-6434-44D0-A028-1B22A696006F}</a:tableStyleId>
              </a:tblPr>
              <a:tblGrid>
                <a:gridCol w="1930744">
                  <a:extLst>
                    <a:ext uri="{9D8B030D-6E8A-4147-A177-3AD203B41FA5}">
                      <a16:colId xmlns:a16="http://schemas.microsoft.com/office/drawing/2014/main" val="20000"/>
                    </a:ext>
                  </a:extLst>
                </a:gridCol>
                <a:gridCol w="1930744">
                  <a:extLst>
                    <a:ext uri="{9D8B030D-6E8A-4147-A177-3AD203B41FA5}">
                      <a16:colId xmlns:a16="http://schemas.microsoft.com/office/drawing/2014/main" val="20001"/>
                    </a:ext>
                  </a:extLst>
                </a:gridCol>
              </a:tblGrid>
              <a:tr h="229604">
                <a:tc>
                  <a:txBody>
                    <a:bodyPr/>
                    <a:lstStyle/>
                    <a:p>
                      <a:pPr marL="0" marR="0" algn="ctr">
                        <a:spcBef>
                          <a:spcPts val="0"/>
                        </a:spcBef>
                        <a:spcAft>
                          <a:spcPts val="0"/>
                        </a:spcAft>
                      </a:pPr>
                      <a:endParaRPr lang="en-US" sz="1400" dirty="0">
                        <a:effectLst/>
                        <a:latin typeface="Gulim" panose="020B0600000101010101" pitchFamily="34" charset="-127"/>
                        <a:ea typeface="Gulim" panose="020B0600000101010101" pitchFamily="34" charset="-127"/>
                        <a:cs typeface="Gulim" panose="020B0600000101010101" pitchFamily="34" charset="-127"/>
                      </a:endParaRPr>
                    </a:p>
                  </a:txBody>
                  <a:tcPr marL="7136" marR="7136" marT="7136" marB="7136" anchor="ctr"/>
                </a:tc>
                <a:tc>
                  <a:txBody>
                    <a:bodyPr/>
                    <a:lstStyle/>
                    <a:p>
                      <a:pPr marL="0" marR="0" algn="ctr">
                        <a:spcBef>
                          <a:spcPts val="0"/>
                        </a:spcBef>
                        <a:spcAft>
                          <a:spcPts val="0"/>
                        </a:spcAft>
                      </a:pPr>
                      <a:r>
                        <a:rPr lang="en-US" sz="1400">
                          <a:effectLst/>
                        </a:rPr>
                        <a:t>Phone: </a:t>
                      </a:r>
                      <a:endParaRPr lang="en-US" sz="1400">
                        <a:effectLst/>
                        <a:latin typeface="Gulim" panose="020B0600000101010101" pitchFamily="34" charset="-127"/>
                        <a:ea typeface="Gulim" panose="020B0600000101010101" pitchFamily="34" charset="-127"/>
                        <a:cs typeface="Gulim" panose="020B0600000101010101" pitchFamily="34" charset="-127"/>
                      </a:endParaRPr>
                    </a:p>
                  </a:txBody>
                  <a:tcPr marL="7136" marR="7136" marT="7136" marB="7136" anchor="ctr"/>
                </a:tc>
                <a:extLst>
                  <a:ext uri="{0D108BD9-81ED-4DB2-BD59-A6C34878D82A}">
                    <a16:rowId xmlns:a16="http://schemas.microsoft.com/office/drawing/2014/main" val="10000"/>
                  </a:ext>
                </a:extLst>
              </a:tr>
              <a:tr h="229604">
                <a:tc>
                  <a:txBody>
                    <a:bodyPr/>
                    <a:lstStyle/>
                    <a:p>
                      <a:pPr marL="0" marR="0" algn="ctr">
                        <a:spcBef>
                          <a:spcPts val="0"/>
                        </a:spcBef>
                        <a:spcAft>
                          <a:spcPts val="0"/>
                        </a:spcAft>
                      </a:pPr>
                      <a:r>
                        <a:rPr lang="en-US" sz="1400" dirty="0">
                          <a:effectLst/>
                        </a:rPr>
                        <a:t>EXOSTAR Help Desk: </a:t>
                      </a:r>
                      <a:endParaRPr lang="en-US" sz="1400" dirty="0">
                        <a:effectLst/>
                        <a:latin typeface="Gulim" panose="020B0600000101010101" pitchFamily="34" charset="-127"/>
                        <a:ea typeface="Gulim" panose="020B0600000101010101" pitchFamily="34" charset="-127"/>
                        <a:cs typeface="Gulim" panose="020B0600000101010101" pitchFamily="34" charset="-127"/>
                      </a:endParaRPr>
                    </a:p>
                  </a:txBody>
                  <a:tcPr marL="7136" marR="7136" marT="7136" marB="7136" anchor="ctr"/>
                </a:tc>
                <a:tc>
                  <a:txBody>
                    <a:bodyPr/>
                    <a:lstStyle/>
                    <a:p>
                      <a:pPr marL="0" marR="0" algn="ctr">
                        <a:spcBef>
                          <a:spcPts val="0"/>
                        </a:spcBef>
                        <a:spcAft>
                          <a:spcPts val="0"/>
                        </a:spcAft>
                      </a:pPr>
                      <a:r>
                        <a:rPr lang="en-US" sz="1400" dirty="0">
                          <a:effectLst/>
                        </a:rPr>
                        <a:t>(703) 793-7800 </a:t>
                      </a:r>
                      <a:endParaRPr lang="en-US" sz="1400" dirty="0">
                        <a:effectLst/>
                        <a:latin typeface="Gulim" panose="020B0600000101010101" pitchFamily="34" charset="-127"/>
                        <a:ea typeface="Gulim" panose="020B0600000101010101" pitchFamily="34" charset="-127"/>
                        <a:cs typeface="Gulim" panose="020B0600000101010101" pitchFamily="34" charset="-127"/>
                      </a:endParaRPr>
                    </a:p>
                  </a:txBody>
                  <a:tcPr marL="7136" marR="7136" marT="7136" marB="7136" anchor="ctr"/>
                </a:tc>
                <a:extLst>
                  <a:ext uri="{0D108BD9-81ED-4DB2-BD59-A6C34878D82A}">
                    <a16:rowId xmlns:a16="http://schemas.microsoft.com/office/drawing/2014/main" val="10001"/>
                  </a:ext>
                </a:extLst>
              </a:tr>
            </a:tbl>
          </a:graphicData>
        </a:graphic>
      </p:graphicFrame>
      <p:sp>
        <p:nvSpPr>
          <p:cNvPr id="6" name="Rectangle 5"/>
          <p:cNvSpPr/>
          <p:nvPr/>
        </p:nvSpPr>
        <p:spPr>
          <a:xfrm>
            <a:off x="461963" y="4073299"/>
            <a:ext cx="7874792" cy="1246495"/>
          </a:xfrm>
          <a:prstGeom prst="rect">
            <a:avLst/>
          </a:prstGeom>
        </p:spPr>
        <p:txBody>
          <a:bodyPr wrap="square">
            <a:spAutoFit/>
          </a:bodyPr>
          <a:lstStyle/>
          <a:p>
            <a:r>
              <a:rPr lang="en-US" sz="1500" dirty="0">
                <a:solidFill>
                  <a:schemeClr val="tx1"/>
                </a:solidFill>
                <a:latin typeface="Arial"/>
                <a:cs typeface="Arial"/>
              </a:rPr>
              <a:t>FAQs, additional information and LMP2P Support Guides are available at the following link: </a:t>
            </a:r>
          </a:p>
          <a:p>
            <a:br>
              <a:rPr lang="en-US" sz="1500" dirty="0">
                <a:latin typeface="Arial"/>
                <a:cs typeface="Arial"/>
              </a:rPr>
            </a:br>
            <a:r>
              <a:rPr lang="en-US" sz="1500" dirty="0">
                <a:latin typeface="Verdana" panose="020B0604030504040204" pitchFamily="34" charset="0"/>
                <a:hlinkClick r:id="rId3"/>
              </a:rPr>
              <a:t>http://www.myexostar.com/myexostarAll.aspx?id=1362</a:t>
            </a:r>
            <a:endParaRPr lang="en-US" sz="1500" dirty="0">
              <a:latin typeface="Verdana" panose="020B0604030504040204" pitchFamily="34" charset="0"/>
            </a:endParaRPr>
          </a:p>
          <a:p>
            <a:endParaRPr lang="en-US" sz="1500" dirty="0">
              <a:latin typeface="Verdana" panose="020B0604030504040204" pitchFamily="34" charset="0"/>
            </a:endParaRPr>
          </a:p>
        </p:txBody>
      </p:sp>
      <p:sp>
        <p:nvSpPr>
          <p:cNvPr id="7" name="Rectangle 6"/>
          <p:cNvSpPr/>
          <p:nvPr/>
        </p:nvSpPr>
        <p:spPr>
          <a:xfrm>
            <a:off x="461962" y="2311209"/>
            <a:ext cx="7874793" cy="553998"/>
          </a:xfrm>
          <a:prstGeom prst="rect">
            <a:avLst/>
          </a:prstGeom>
        </p:spPr>
        <p:txBody>
          <a:bodyPr wrap="square">
            <a:spAutoFit/>
          </a:bodyPr>
          <a:lstStyle/>
          <a:p>
            <a:r>
              <a:rPr lang="en-US" sz="1500" dirty="0">
                <a:solidFill>
                  <a:schemeClr val="tx1"/>
                </a:solidFill>
                <a:latin typeface="Arial"/>
                <a:cs typeface="Arial"/>
              </a:rPr>
              <a:t>Should you have any questions or need technical support with your EXOSTAR login or company profile please reach out to EXOSTAR:</a:t>
            </a:r>
          </a:p>
        </p:txBody>
      </p:sp>
      <p:sp>
        <p:nvSpPr>
          <p:cNvPr id="8" name="Rectangle 7"/>
          <p:cNvSpPr/>
          <p:nvPr/>
        </p:nvSpPr>
        <p:spPr>
          <a:xfrm>
            <a:off x="2190588" y="5368728"/>
            <a:ext cx="4417540" cy="78483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en-US" sz="1500" dirty="0">
                <a:latin typeface="Verdana" panose="020B0604030504040204" pitchFamily="34" charset="0"/>
                <a:hlinkClick r:id="rId4" tooltip="LM P2P - Ship to LMC"/>
              </a:rPr>
              <a:t>Ship to LMC</a:t>
            </a:r>
            <a:r>
              <a:rPr lang="en-US" sz="1500" dirty="0">
                <a:latin typeface="Verdana" panose="020B0604030504040204" pitchFamily="34" charset="0"/>
              </a:rPr>
              <a:t>  This quick reference guide displays the procedure to Ship to Lockheed Martin. </a:t>
            </a:r>
            <a:endParaRPr lang="en-US" sz="1500" dirty="0"/>
          </a:p>
        </p:txBody>
      </p:sp>
      <p:sp>
        <p:nvSpPr>
          <p:cNvPr id="4" name="Rectangle 3"/>
          <p:cNvSpPr/>
          <p:nvPr/>
        </p:nvSpPr>
        <p:spPr>
          <a:xfrm>
            <a:off x="461963" y="1392880"/>
            <a:ext cx="8143103" cy="553998"/>
          </a:xfrm>
          <a:prstGeom prst="rect">
            <a:avLst/>
          </a:prstGeom>
        </p:spPr>
        <p:txBody>
          <a:bodyPr wrap="square">
            <a:spAutoFit/>
          </a:bodyPr>
          <a:lstStyle/>
          <a:p>
            <a:r>
              <a:rPr lang="en-US" sz="1500" dirty="0">
                <a:solidFill>
                  <a:srgbClr val="FF0000"/>
                </a:solidFill>
                <a:cs typeface="Arial"/>
              </a:rPr>
              <a:t>For any questions with the ship-to module or your purchase order, please reach out to your Lockheed Martin buyer POC</a:t>
            </a:r>
          </a:p>
        </p:txBody>
      </p:sp>
    </p:spTree>
    <p:extLst>
      <p:ext uri="{BB962C8B-B14F-4D97-AF65-F5344CB8AC3E}">
        <p14:creationId xmlns:p14="http://schemas.microsoft.com/office/powerpoint/2010/main" val="724521313"/>
      </p:ext>
    </p:extLst>
  </p:cSld>
  <p:clrMapOvr>
    <a:overrideClrMapping bg1="dk2" tx1="lt1" bg2="dk1"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1331520"/>
      </p:ext>
    </p:extLst>
  </p:cSld>
  <p:clrMapOvr>
    <a:masterClrMapping/>
  </p:clrMapOvr>
</p:sld>
</file>

<file path=ppt/theme/theme1.xml><?xml version="1.0" encoding="utf-8"?>
<a:theme xmlns:a="http://schemas.openxmlformats.org/drawingml/2006/main" name="Corporate Presentation">
  <a:themeElements>
    <a:clrScheme name="Custom 116">
      <a:dk1>
        <a:srgbClr val="000000"/>
      </a:dk1>
      <a:lt1>
        <a:srgbClr val="000000"/>
      </a:lt1>
      <a:dk2>
        <a:srgbClr val="002F6C"/>
      </a:dk2>
      <a:lt2>
        <a:srgbClr val="FFFFFF"/>
      </a:lt2>
      <a:accent1>
        <a:srgbClr val="00A3E0"/>
      </a:accent1>
      <a:accent2>
        <a:srgbClr val="FFCD00"/>
      </a:accent2>
      <a:accent3>
        <a:srgbClr val="E03C31"/>
      </a:accent3>
      <a:accent4>
        <a:srgbClr val="43B02A"/>
      </a:accent4>
      <a:accent5>
        <a:srgbClr val="833177"/>
      </a:accent5>
      <a:accent6>
        <a:srgbClr val="00968F"/>
      </a:accent6>
      <a:hlink>
        <a:srgbClr val="007396"/>
      </a:hlink>
      <a:folHlink>
        <a:srgbClr val="63666A"/>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chemeClr val="accent1">
                <a:gamma/>
                <a:shade val="46275"/>
                <a:invGamma/>
              </a:schemeClr>
            </a:gs>
            <a:gs pos="100000">
              <a:schemeClr val="accent1"/>
            </a:gs>
          </a:gsLst>
          <a:lin ang="5400000" scaled="1"/>
        </a:gradFill>
        <a:ln w="12700" cap="flat" cmpd="sng" algn="ctr">
          <a:solidFill>
            <a:srgbClr val="6699FF"/>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a:ln>
              <a:noFill/>
            </a:ln>
            <a:solidFill>
              <a:srgbClr val="FAFD00"/>
            </a:solidFill>
            <a:effectLst>
              <a:outerShdw blurRad="38100" dist="38100" dir="2700000" algn="tl">
                <a:srgbClr val="000000">
                  <a:alpha val="43137"/>
                </a:srgbClr>
              </a:outerShdw>
            </a:effectLst>
            <a:latin typeface="Arial" pitchFamily="-112" charset="0"/>
          </a:defRPr>
        </a:defPPr>
      </a:lstStyle>
    </a:spDef>
    <a:lnDef>
      <a:spPr bwMode="auto">
        <a:xfrm>
          <a:off x="0" y="0"/>
          <a:ext cx="1" cy="1"/>
        </a:xfrm>
        <a:custGeom>
          <a:avLst/>
          <a:gdLst/>
          <a:ahLst/>
          <a:cxnLst/>
          <a:rect l="0" t="0" r="0" b="0"/>
          <a:pathLst/>
        </a:custGeom>
        <a:gradFill rotWithShape="0">
          <a:gsLst>
            <a:gs pos="0">
              <a:schemeClr val="accent1">
                <a:gamma/>
                <a:shade val="46275"/>
                <a:invGamma/>
              </a:schemeClr>
            </a:gs>
            <a:gs pos="100000">
              <a:schemeClr val="accent1"/>
            </a:gs>
          </a:gsLst>
          <a:lin ang="5400000" scaled="1"/>
        </a:gradFill>
        <a:ln w="12700" cap="flat" cmpd="sng" algn="ctr">
          <a:solidFill>
            <a:srgbClr val="6699FF"/>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a:ln>
              <a:noFill/>
            </a:ln>
            <a:solidFill>
              <a:srgbClr val="FAFD00"/>
            </a:solidFill>
            <a:effectLst>
              <a:outerShdw blurRad="38100" dist="38100" dir="2700000" algn="tl">
                <a:srgbClr val="000000">
                  <a:alpha val="43137"/>
                </a:srgbClr>
              </a:outerShdw>
            </a:effectLst>
            <a:latin typeface="Arial" pitchFamily="-112" charset="0"/>
          </a:defRPr>
        </a:defPPr>
      </a:lstStyle>
    </a:lnDef>
    <a:txDef>
      <a:spPr>
        <a:noFill/>
      </a:spPr>
      <a:bodyPr wrap="square" rtlCol="0">
        <a:spAutoFit/>
      </a:bodyPr>
      <a:lstStyle>
        <a:defPPr>
          <a:defRPr sz="1600" dirty="0" err="1" smtClean="0">
            <a:solidFill>
              <a:schemeClr val="tx1"/>
            </a:solidFill>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00279F"/>
        </a:dk2>
        <a:lt2>
          <a:srgbClr val="FFFFFF"/>
        </a:lt2>
        <a:accent1>
          <a:srgbClr val="0000FF"/>
        </a:accent1>
        <a:accent2>
          <a:srgbClr val="00AE00"/>
        </a:accent2>
        <a:accent3>
          <a:srgbClr val="AAACCD"/>
        </a:accent3>
        <a:accent4>
          <a:srgbClr val="DADADA"/>
        </a:accent4>
        <a:accent5>
          <a:srgbClr val="AAAAFF"/>
        </a:accent5>
        <a:accent6>
          <a:srgbClr val="009D00"/>
        </a:accent6>
        <a:hlink>
          <a:srgbClr val="9933FF"/>
        </a:hlink>
        <a:folHlink>
          <a:srgbClr val="33CCFF"/>
        </a:folHlink>
      </a:clrScheme>
      <a:clrMap bg1="dk2" tx1="lt1" bg2="dk1" tx2="lt2" accent1="accent1" accent2="accent2" accent3="accent3" accent4="accent4" accent5="accent5" accent6="accent6" hlink="hlink" folHlink="folHlink"/>
    </a:extraClrScheme>
    <a:extraClrScheme>
      <a:clrScheme name="Office Theme 9">
        <a:dk1>
          <a:srgbClr val="000000"/>
        </a:dk1>
        <a:lt1>
          <a:srgbClr val="FFFFFF"/>
        </a:lt1>
        <a:dk2>
          <a:srgbClr val="00279F"/>
        </a:dk2>
        <a:lt2>
          <a:srgbClr val="FFFFFF"/>
        </a:lt2>
        <a:accent1>
          <a:srgbClr val="6699FF"/>
        </a:accent1>
        <a:accent2>
          <a:srgbClr val="00AE00"/>
        </a:accent2>
        <a:accent3>
          <a:srgbClr val="AAACCD"/>
        </a:accent3>
        <a:accent4>
          <a:srgbClr val="DADADA"/>
        </a:accent4>
        <a:accent5>
          <a:srgbClr val="B8CAFF"/>
        </a:accent5>
        <a:accent6>
          <a:srgbClr val="009D00"/>
        </a:accent6>
        <a:hlink>
          <a:srgbClr val="9933FF"/>
        </a:hlink>
        <a:folHlink>
          <a:srgbClr val="33CCFF"/>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External Presentation.potx [Read-Only]" id="{FBD2C88D-514F-4F8F-8155-CEAD96B185C9}" vid="{020D7E78-E0C1-4429-8B92-ACDD1B10CB20}"/>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Custom 116">
    <a:dk1>
      <a:srgbClr val="000000"/>
    </a:dk1>
    <a:lt1>
      <a:srgbClr val="000000"/>
    </a:lt1>
    <a:dk2>
      <a:srgbClr val="002F6C"/>
    </a:dk2>
    <a:lt2>
      <a:srgbClr val="FFFFFF"/>
    </a:lt2>
    <a:accent1>
      <a:srgbClr val="00A3E0"/>
    </a:accent1>
    <a:accent2>
      <a:srgbClr val="FFCD00"/>
    </a:accent2>
    <a:accent3>
      <a:srgbClr val="E03C31"/>
    </a:accent3>
    <a:accent4>
      <a:srgbClr val="43B02A"/>
    </a:accent4>
    <a:accent5>
      <a:srgbClr val="833177"/>
    </a:accent5>
    <a:accent6>
      <a:srgbClr val="00968F"/>
    </a:accent6>
    <a:hlink>
      <a:srgbClr val="007396"/>
    </a:hlink>
    <a:folHlink>
      <a:srgbClr val="63666A"/>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29BFE13F2C6DC4E8A742168C5E5E2A3" ma:contentTypeVersion="7" ma:contentTypeDescription="Create a new document." ma:contentTypeScope="" ma:versionID="896f22f52035f85907a1ece1c7572e21">
  <xsd:schema xmlns:xsd="http://www.w3.org/2001/XMLSchema" xmlns:xs="http://www.w3.org/2001/XMLSchema" xmlns:p="http://schemas.microsoft.com/office/2006/metadata/properties" xmlns:ns1="http://schemas.microsoft.com/sharepoint/v3" xmlns:ns2="661bd46e-921f-4b2f-94f6-3f9bfcdede32" xmlns:ns3="1042a8a7-e606-4d6a-9cd6-c2fbda9658e7" targetNamespace="http://schemas.microsoft.com/office/2006/metadata/properties" ma:root="true" ma:fieldsID="c985d837b81af2953d378d56f455dba4" ns1:_="" ns2:_="" ns3:_="">
    <xsd:import namespace="http://schemas.microsoft.com/sharepoint/v3"/>
    <xsd:import namespace="661bd46e-921f-4b2f-94f6-3f9bfcdede32"/>
    <xsd:import namespace="1042a8a7-e606-4d6a-9cd6-c2fbda9658e7"/>
    <xsd:element name="properties">
      <xsd:complexType>
        <xsd:sequence>
          <xsd:element name="documentManagement">
            <xsd:complexType>
              <xsd:all>
                <xsd:element ref="ns2:SIP_Label_Document"/>
                <xsd:element ref="ns1:AverageRating" minOccurs="0"/>
                <xsd:element ref="ns1:RatingCount" minOccurs="0"/>
                <xsd:element ref="ns2:TaxKeywordTaxHTField" minOccurs="0"/>
                <xsd:element ref="ns2:TaxCatchAll" minOccurs="0"/>
                <xsd:element ref="ns3:Info"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AverageRating" ma:index="9" nillable="true" ma:displayName="Rating (0-5)" ma:decimals="2" ma:description="Average value of all the ratings that have been submitted" ma:internalName="Rating_x0020__x0028_0_x002d_5_x0029_" ma:readOnly="true">
      <xsd:simpleType>
        <xsd:restriction base="dms:Number"/>
      </xsd:simpleType>
    </xsd:element>
    <xsd:element name="RatingCount" ma:index="10" nillable="true" ma:displayName="Number of Ratings" ma:decimals="0" ma:description="Number of ratings submitted" ma:internalName="Number_x0020_of_x0020_Ratings" ma:readOnly="tru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661bd46e-921f-4b2f-94f6-3f9bfcdede32" elementFormDefault="qualified">
    <xsd:import namespace="http://schemas.microsoft.com/office/2006/documentManagement/types"/>
    <xsd:import namespace="http://schemas.microsoft.com/office/infopath/2007/PartnerControls"/>
    <xsd:element name="SIP_Label_Document" ma:index="8" ma:displayName="Sensitive Information Protection (SIP) Label" ma:internalName="Sensitive_x0020_Information_x0020_Protection_x0020__x0028_SIP_x0029__x0020_Label" ma:readOnly="false">
      <xsd:simpleType>
        <xsd:restriction base="dms:Unknown"/>
      </xsd:simpleType>
    </xsd:element>
    <xsd:element name="TaxKeywordTaxHTField" ma:index="12" nillable="true" ma:taxonomy="true" ma:internalName="TaxKeywordTaxHTField" ma:taxonomyFieldName="Enterprise_x0020_Keywords" ma:displayName="Enterprise Keywords" ma:fieldId="{23f27201-bee3-471e-b2e7-b64fd8b7ca38}" ma:taxonomyMulti="true" ma:sspId="5f68076a-9896-4f70-850d-4130ed0339a6" ma:termSetId="00000000-0000-0000-0000-000000000000" ma:anchorId="00000000-0000-0000-0000-000000000000" ma:open="true" ma:isKeyword="true">
      <xsd:complexType>
        <xsd:sequence>
          <xsd:element ref="pc:Terms" minOccurs="0" maxOccurs="1"/>
        </xsd:sequence>
      </xsd:complexType>
    </xsd:element>
    <xsd:element name="TaxCatchAll" ma:index="13" nillable="true" ma:displayName="Taxonomy Catch All Column" ma:description="" ma:hidden="true" ma:list="{5dfc3885-0e86-4dcb-a692-351b8f83f0b3}" ma:internalName="TaxCatchAll" ma:showField="CatchAllData" ma:web="661bd46e-921f-4b2f-94f6-3f9bfcdede3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042a8a7-e606-4d6a-9cd6-c2fbda9658e7" elementFormDefault="qualified">
    <xsd:import namespace="http://schemas.microsoft.com/office/2006/documentManagement/types"/>
    <xsd:import namespace="http://schemas.microsoft.com/office/infopath/2007/PartnerControls"/>
    <xsd:element name="Info" ma:index="14" nillable="true" ma:displayName="Info" ma:internalName="Info">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661bd46e-921f-4b2f-94f6-3f9bfcdede32"/>
    <TaxKeywordTaxHTField xmlns="661bd46e-921f-4b2f-94f6-3f9bfcdede32">
      <Terms xmlns="http://schemas.microsoft.com/office/infopath/2007/PartnerControls"/>
    </TaxKeywordTaxHTField>
    <SIP_Label_Document xmlns="661bd46e-921f-4b2f-94f6-3f9bfcdede32">;#0;#Unrestricted;#True;#;#;#;#</SIP_Label_Document>
    <AverageRating xmlns="http://schemas.microsoft.com/sharepoint/v3" xsi:nil="true"/>
    <Info xmlns="1042a8a7-e606-4d6a-9cd6-c2fbda9658e7">LM Powerpoint Template </Info>
  </documentManagement>
</p:properties>
</file>

<file path=customXml/itemProps1.xml><?xml version="1.0" encoding="utf-8"?>
<ds:datastoreItem xmlns:ds="http://schemas.openxmlformats.org/officeDocument/2006/customXml" ds:itemID="{90FAF600-053C-4E08-96C2-4ED2D9CCD2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61bd46e-921f-4b2f-94f6-3f9bfcdede32"/>
    <ds:schemaRef ds:uri="1042a8a7-e606-4d6a-9cd6-c2fbda9658e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F8841E5-6A98-49F4-BD72-6FE7FB3BFB0C}">
  <ds:schemaRefs>
    <ds:schemaRef ds:uri="http://schemas.microsoft.com/sharepoint/v3/contenttype/forms"/>
  </ds:schemaRefs>
</ds:datastoreItem>
</file>

<file path=customXml/itemProps3.xml><?xml version="1.0" encoding="utf-8"?>
<ds:datastoreItem xmlns:ds="http://schemas.openxmlformats.org/officeDocument/2006/customXml" ds:itemID="{E22EFB6B-AFBD-4760-9DB1-E4639FFA87F9}">
  <ds:schemaRefs>
    <ds:schemaRef ds:uri="http://schemas.microsoft.com/sharepoint/v3"/>
    <ds:schemaRef ds:uri="1042a8a7-e606-4d6a-9cd6-c2fbda9658e7"/>
    <ds:schemaRef ds:uri="http://purl.org/dc/elements/1.1/"/>
    <ds:schemaRef ds:uri="http://schemas.microsoft.com/office/2006/documentManagement/types"/>
    <ds:schemaRef ds:uri="http://www.w3.org/XML/1998/namespace"/>
    <ds:schemaRef ds:uri="http://schemas.microsoft.com/office/2006/metadata/properties"/>
    <ds:schemaRef ds:uri="http://schemas.microsoft.com/office/infopath/2007/PartnerControls"/>
    <ds:schemaRef ds:uri="http://purl.org/dc/dcmitype/"/>
    <ds:schemaRef ds:uri="http://schemas.openxmlformats.org/package/2006/metadata/core-properties"/>
    <ds:schemaRef ds:uri="661bd46e-921f-4b2f-94f6-3f9bfcdede32"/>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1602</TotalTime>
  <Pages>2</Pages>
  <Words>400</Words>
  <Application>Microsoft Office PowerPoint</Application>
  <PresentationFormat>On-screen Show (4:3)</PresentationFormat>
  <Paragraphs>62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Gulim</vt:lpstr>
      <vt:lpstr>ＭＳ Ｐゴシック</vt:lpstr>
      <vt:lpstr>Arial</vt:lpstr>
      <vt:lpstr>Calibri</vt:lpstr>
      <vt:lpstr>Verdana</vt:lpstr>
      <vt:lpstr>Corporate Presentation</vt:lpstr>
      <vt:lpstr>Ship To Module – Supporting Documentation Guide </vt:lpstr>
      <vt:lpstr>Ship To – Uploading Supporting Documents</vt:lpstr>
      <vt:lpstr>“Fill in Required Fields: Supp Doc” Error</vt:lpstr>
      <vt:lpstr>PO Quality Notes with this requirement</vt:lpstr>
      <vt:lpstr>EXOSTAR Help Desk Information </vt:lpstr>
      <vt:lpstr>PowerPoint Presentation</vt:lpstr>
    </vt:vector>
  </TitlesOfParts>
  <Manager/>
  <Company>Lockheed Martin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Ship To Module – Supporting Documentation Guide</dc:title>
  <dc:subject/>
  <dc:creator>de la Vega, Oscar</dc:creator>
  <cp:keywords/>
  <dc:description/>
  <cp:lastModifiedBy>de la Vega, Oscar (US)</cp:lastModifiedBy>
  <cp:revision>11</cp:revision>
  <cp:lastPrinted>2009-04-22T19:24:48Z</cp:lastPrinted>
  <dcterms:created xsi:type="dcterms:W3CDTF">2017-08-02T12:00:59Z</dcterms:created>
  <dcterms:modified xsi:type="dcterms:W3CDTF">2018-05-31T18:53:56Z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0x010100A29BFE13F2C6DC4E8A742168C5E5E2A3</vt:lpwstr>
  </property>
  <property fmtid="{D5CDD505-2E9C-101B-9397-08002B2CF9AE}" pid="3" name="Enterprise Keywords">
    <vt:lpwstr/>
  </property>
  <property fmtid="{D5CDD505-2E9C-101B-9397-08002B2CF9AE}" pid="4" name="SIP_Label_Display">
    <vt:lpwstr>Unrestricted; </vt:lpwstr>
  </property>
  <property fmtid="{D5CDD505-2E9C-101B-9397-08002B2CF9AE}" pid="5" name="SIP_Label_Data">
    <vt:lpwstr>;#0;#Unrestricted;#True;#;#;#;#</vt:lpwstr>
  </property>
  <property fmtid="{D5CDD505-2E9C-101B-9397-08002B2CF9AE}" pid="6" name="LM SIP Document Sensitivity">
    <vt:lpwstr/>
  </property>
  <property fmtid="{D5CDD505-2E9C-101B-9397-08002B2CF9AE}" pid="7" name="Document Author">
    <vt:lpwstr>ACCT03\delavego</vt:lpwstr>
  </property>
  <property fmtid="{D5CDD505-2E9C-101B-9397-08002B2CF9AE}" pid="8" name="Document Sensitivity">
    <vt:lpwstr>1</vt:lpwstr>
  </property>
  <property fmtid="{D5CDD505-2E9C-101B-9397-08002B2CF9AE}" pid="9" name="ThirdParty">
    <vt:lpwstr/>
  </property>
  <property fmtid="{D5CDD505-2E9C-101B-9397-08002B2CF9AE}" pid="10" name="OCI Restriction">
    <vt:bool>false</vt:bool>
  </property>
  <property fmtid="{D5CDD505-2E9C-101B-9397-08002B2CF9AE}" pid="11" name="OCI Additional Info">
    <vt:lpwstr/>
  </property>
  <property fmtid="{D5CDD505-2E9C-101B-9397-08002B2CF9AE}" pid="12" name="Allow Header Overwrite">
    <vt:bool>true</vt:bool>
  </property>
  <property fmtid="{D5CDD505-2E9C-101B-9397-08002B2CF9AE}" pid="13" name="Allow Footer Overwrite">
    <vt:bool>true</vt:bool>
  </property>
  <property fmtid="{D5CDD505-2E9C-101B-9397-08002B2CF9AE}" pid="14" name="Multiple Selected">
    <vt:lpwstr>-1</vt:lpwstr>
  </property>
  <property fmtid="{D5CDD505-2E9C-101B-9397-08002B2CF9AE}" pid="15" name="SIPLongWording">
    <vt:lpwstr/>
  </property>
  <property fmtid="{D5CDD505-2E9C-101B-9397-08002B2CF9AE}" pid="16" name="checkedProgramsCount">
    <vt:i4>0</vt:i4>
  </property>
  <property fmtid="{D5CDD505-2E9C-101B-9397-08002B2CF9AE}" pid="17" name="ExpCountry">
    <vt:lpwstr/>
  </property>
</Properties>
</file>