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8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9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10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725" r:id="rId5"/>
    <p:sldMasterId id="2147483745" r:id="rId6"/>
    <p:sldMasterId id="2147483813" r:id="rId7"/>
    <p:sldMasterId id="2147483830" r:id="rId8"/>
    <p:sldMasterId id="2147483842" r:id="rId9"/>
    <p:sldMasterId id="2147483861" r:id="rId10"/>
    <p:sldMasterId id="2147483869" r:id="rId11"/>
    <p:sldMasterId id="2147483876" r:id="rId12"/>
    <p:sldMasterId id="2147483884" r:id="rId13"/>
    <p:sldMasterId id="2147483892" r:id="rId14"/>
  </p:sldMasterIdLst>
  <p:notesMasterIdLst>
    <p:notesMasterId r:id="rId16"/>
  </p:notesMasterIdLst>
  <p:handoutMasterIdLst>
    <p:handoutMasterId r:id="rId17"/>
  </p:handoutMasterIdLst>
  <p:sldIdLst>
    <p:sldId id="37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er6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FF"/>
    <a:srgbClr val="009900"/>
    <a:srgbClr val="99CCFF"/>
    <a:srgbClr val="CC99FF"/>
    <a:srgbClr val="33CCCC"/>
    <a:srgbClr val="3399F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72" autoAdjust="0"/>
    <p:restoredTop sz="86569" autoAdjust="0"/>
  </p:normalViewPr>
  <p:slideViewPr>
    <p:cSldViewPr>
      <p:cViewPr varScale="1">
        <p:scale>
          <a:sx n="91" d="100"/>
          <a:sy n="91" d="100"/>
        </p:scale>
        <p:origin x="27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7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11BD24-DEDF-4A71-997C-661B88FAF85C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7C50A56-32DD-44C0-859A-7FCF8228D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0159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66A607-FE74-4AB0-9C0B-E41C5458D3DB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FC54F6-F969-4AC3-8D23-989DCCAEB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4177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8"/>
          <p:cNvSpPr txBox="1">
            <a:spLocks noChangeArrowheads="1"/>
          </p:cNvSpPr>
          <p:nvPr/>
        </p:nvSpPr>
        <p:spPr bwMode="auto">
          <a:xfrm>
            <a:off x="3462338" y="6713538"/>
            <a:ext cx="2209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</a:rPr>
              <a:t>Lockheed Martin Proprietary Information</a:t>
            </a:r>
          </a:p>
        </p:txBody>
      </p:sp>
      <p:grpSp>
        <p:nvGrpSpPr>
          <p:cNvPr id="2" name="Group 31"/>
          <p:cNvGrpSpPr>
            <a:grpSpLocks/>
          </p:cNvGrpSpPr>
          <p:nvPr userDrawn="1"/>
        </p:nvGrpSpPr>
        <p:grpSpPr bwMode="auto">
          <a:xfrm>
            <a:off x="2728913" y="5627688"/>
            <a:ext cx="3671887" cy="596900"/>
            <a:chOff x="299" y="3352"/>
            <a:chExt cx="2313" cy="376"/>
          </a:xfrm>
        </p:grpSpPr>
        <p:sp>
          <p:nvSpPr>
            <p:cNvPr id="7" name="Freeform 32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Freeform 33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Freeform 34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0" name="Freeform 35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36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37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38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41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42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43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44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45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46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5149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28600" y="2620963"/>
            <a:ext cx="8686800" cy="639762"/>
          </a:xfrm>
        </p:spPr>
        <p:txBody>
          <a:bodyPr anchor="ctr"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50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365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Text Box 52"/>
          <p:cNvSpPr txBox="1">
            <a:spLocks noChangeArrowheads="1"/>
          </p:cNvSpPr>
          <p:nvPr userDrawn="1"/>
        </p:nvSpPr>
        <p:spPr bwMode="auto">
          <a:xfrm>
            <a:off x="8101191" y="6705600"/>
            <a:ext cx="876843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1-2014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68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384175"/>
            <a:ext cx="7620000" cy="4270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57325"/>
            <a:ext cx="4038600" cy="1720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457325"/>
            <a:ext cx="4038600" cy="1720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735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262402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348212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426565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39763"/>
            <a:ext cx="20574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39763"/>
            <a:ext cx="60198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084750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138" y="377825"/>
            <a:ext cx="72390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4125"/>
            <a:ext cx="8229600" cy="2359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65550"/>
            <a:ext cx="8229600" cy="2360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148719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138" y="377825"/>
            <a:ext cx="72390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54125"/>
            <a:ext cx="8229600" cy="2359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65550"/>
            <a:ext cx="8229600" cy="2360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56937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425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810000" y="6459379"/>
            <a:ext cx="2057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</a:rPr>
              <a:t>For Official Use Only</a:t>
            </a:r>
          </a:p>
        </p:txBody>
      </p:sp>
      <p:sp>
        <p:nvSpPr>
          <p:cNvPr id="3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57684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810000" y="6459379"/>
            <a:ext cx="2057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</a:rPr>
              <a:t>For Official Use Only</a:t>
            </a:r>
          </a:p>
        </p:txBody>
      </p:sp>
    </p:spTree>
    <p:extLst>
      <p:ext uri="{BB962C8B-B14F-4D97-AF65-F5344CB8AC3E}">
        <p14:creationId xmlns:p14="http://schemas.microsoft.com/office/powerpoint/2010/main" val="387347248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66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50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142038" y="6488113"/>
            <a:ext cx="2540000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8900" tIns="44450" rIns="88900" bIns="44450">
            <a:spAutoFit/>
          </a:bodyPr>
          <a:lstStyle/>
          <a:p>
            <a:pPr algn="r" defTabSz="887413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95AD0150-A824-476C-8D83-6085F40E3180}" type="slidenum">
              <a:rPr lang="en-US" sz="800">
                <a:solidFill>
                  <a:srgbClr val="000000"/>
                </a:solidFill>
                <a:ea typeface="ＭＳ Ｐゴシック" pitchFamily="-112" charset="-128"/>
                <a:cs typeface="Arial" charset="0"/>
              </a:rPr>
              <a:pPr algn="r"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  <a:cs typeface="Arial" charset="0"/>
            </a:endParaRPr>
          </a:p>
        </p:txBody>
      </p:sp>
      <p:grpSp>
        <p:nvGrpSpPr>
          <p:cNvPr id="8" name="Group 5"/>
          <p:cNvGrpSpPr>
            <a:grpSpLocks/>
          </p:cNvGrpSpPr>
          <p:nvPr userDrawn="1"/>
        </p:nvGrpSpPr>
        <p:grpSpPr bwMode="auto">
          <a:xfrm>
            <a:off x="474663" y="5321300"/>
            <a:ext cx="3671887" cy="596900"/>
            <a:chOff x="299" y="3352"/>
            <a:chExt cx="2313" cy="376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</p:grp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1963" y="1752600"/>
            <a:ext cx="8234565" cy="1143000"/>
          </a:xfrm>
        </p:spPr>
        <p:txBody>
          <a:bodyPr anchor="ctr"/>
          <a:lstStyle>
            <a:lvl1pPr algn="ctr" defTabSz="877888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52366" y="3186548"/>
            <a:ext cx="8039268" cy="492443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3200"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5052775" y="5370967"/>
            <a:ext cx="3792538" cy="276999"/>
          </a:xfrm>
        </p:spPr>
        <p:txBody>
          <a:bodyPr/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052775" y="5652182"/>
            <a:ext cx="3792538" cy="246221"/>
          </a:xfrm>
        </p:spPr>
        <p:txBody>
          <a:bodyPr/>
          <a:lstStyle>
            <a:lvl1pPr marL="0" indent="0">
              <a:buNone/>
              <a:defRPr sz="16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863194" y="3992110"/>
            <a:ext cx="3420788" cy="738664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3987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3" y="1354592"/>
            <a:ext cx="8224837" cy="1255728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buSzPct val="80000"/>
              <a:defRPr>
                <a:effectLst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56237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58991"/>
            <a:ext cx="7312025" cy="531812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3866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8" y="2251358"/>
            <a:ext cx="8234160" cy="1477328"/>
          </a:xfrm>
        </p:spPr>
        <p:txBody>
          <a:bodyPr anchor="ctr">
            <a:sp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1179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311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2953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 userDrawn="1"/>
        </p:nvSpPr>
        <p:spPr bwMode="black">
          <a:xfrm>
            <a:off x="969963" y="1962150"/>
            <a:ext cx="7204075" cy="25923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chemeClr val="bg1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1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9146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42038" y="6488113"/>
            <a:ext cx="2540000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8900" tIns="44450" rIns="88900" bIns="44450">
            <a:spAutoFit/>
          </a:bodyPr>
          <a:lstStyle/>
          <a:p>
            <a:pPr algn="r" defTabSz="887413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</a:rPr>
              <a:t>0000 </a:t>
            </a:r>
            <a:fld id="{6279E734-30B0-40F6-B4CE-7DC1DBC4BD17}" type="datetime1">
              <a:rPr lang="en-US" sz="800">
                <a:solidFill>
                  <a:srgbClr val="000000"/>
                </a:solidFill>
              </a:rPr>
              <a:pPr algn="r"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9/26/2018</a:t>
            </a:fld>
            <a:r>
              <a:rPr lang="en-US" sz="800" dirty="0">
                <a:solidFill>
                  <a:srgbClr val="000000"/>
                </a:solidFill>
              </a:rPr>
              <a:t>  </a:t>
            </a:r>
            <a:fld id="{562C29AD-D42D-4213-ADE4-BD85C07DBC83}" type="slidenum">
              <a:rPr lang="en-US" sz="800">
                <a:solidFill>
                  <a:srgbClr val="000000"/>
                </a:solidFill>
              </a:rPr>
              <a:pPr algn="r"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1079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 anchor="ctr"/>
          <a:lstStyle>
            <a:lvl1pPr algn="ctr" defTabSz="877888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079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25800"/>
            <a:ext cx="6400800" cy="365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703126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127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0896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5338" y="1998663"/>
            <a:ext cx="3700462" cy="197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8663"/>
            <a:ext cx="3700463" cy="197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1181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02131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5269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9800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110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1817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03888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9927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0163" y="520700"/>
            <a:ext cx="1968500" cy="3449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3075" y="520700"/>
            <a:ext cx="5754688" cy="3449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84887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520700"/>
            <a:ext cx="7312025" cy="5318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5338" y="1998663"/>
            <a:ext cx="7553325" cy="197167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4211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73075" y="520700"/>
            <a:ext cx="7875588" cy="344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12259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8"/>
          <p:cNvSpPr txBox="1">
            <a:spLocks noChangeArrowheads="1"/>
          </p:cNvSpPr>
          <p:nvPr/>
        </p:nvSpPr>
        <p:spPr bwMode="auto">
          <a:xfrm>
            <a:off x="3462338" y="6713538"/>
            <a:ext cx="2209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</a:rPr>
              <a:t>Lockheed Martin Proprietary Information</a:t>
            </a:r>
          </a:p>
        </p:txBody>
      </p:sp>
      <p:grpSp>
        <p:nvGrpSpPr>
          <p:cNvPr id="2" name="Group 31"/>
          <p:cNvGrpSpPr>
            <a:grpSpLocks/>
          </p:cNvGrpSpPr>
          <p:nvPr userDrawn="1"/>
        </p:nvGrpSpPr>
        <p:grpSpPr bwMode="auto">
          <a:xfrm>
            <a:off x="2728913" y="5627688"/>
            <a:ext cx="3671887" cy="596900"/>
            <a:chOff x="299" y="3352"/>
            <a:chExt cx="2313" cy="376"/>
          </a:xfrm>
        </p:grpSpPr>
        <p:sp>
          <p:nvSpPr>
            <p:cNvPr id="7" name="Freeform 32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Freeform 33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Freeform 34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0" name="Freeform 35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36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37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38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41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42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43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44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45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46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rgbClr val="00339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5149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28600" y="2620963"/>
            <a:ext cx="8686800" cy="639762"/>
          </a:xfrm>
        </p:spPr>
        <p:txBody>
          <a:bodyPr anchor="ctr"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50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365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Text Box 52"/>
          <p:cNvSpPr txBox="1">
            <a:spLocks noChangeArrowheads="1"/>
          </p:cNvSpPr>
          <p:nvPr userDrawn="1"/>
        </p:nvSpPr>
        <p:spPr bwMode="auto">
          <a:xfrm>
            <a:off x="8101191" y="6705600"/>
            <a:ext cx="876843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1-2014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846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11060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86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611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1813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832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250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02651"/>
      </p:ext>
    </p:extLst>
  </p:cSld>
  <p:clrMapOvr>
    <a:masterClrMapping/>
  </p:clrMapOvr>
  <p:transition>
    <p:random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52513" y="327025"/>
            <a:ext cx="7326312" cy="739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738" y="1243013"/>
            <a:ext cx="4310062" cy="2566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43013"/>
            <a:ext cx="4310063" cy="2566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85738" y="3962400"/>
            <a:ext cx="4310062" cy="2568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62400"/>
            <a:ext cx="4310063" cy="2568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037186"/>
      </p:ext>
    </p:extLst>
  </p:cSld>
  <p:clrMapOvr>
    <a:masterClrMapping/>
  </p:clrMapOvr>
  <p:transition spd="med">
    <p:random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384175"/>
            <a:ext cx="7620000" cy="4270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57325"/>
            <a:ext cx="4038600" cy="1720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457325"/>
            <a:ext cx="4038600" cy="1720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7437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810000" y="6459379"/>
            <a:ext cx="2057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</a:rPr>
              <a:t>For Official Use Only</a:t>
            </a:r>
          </a:p>
        </p:txBody>
      </p:sp>
      <p:sp>
        <p:nvSpPr>
          <p:cNvPr id="3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2966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810000" y="6459379"/>
            <a:ext cx="2057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</a:rPr>
              <a:t>For Official Use Only</a:t>
            </a:r>
          </a:p>
        </p:txBody>
      </p:sp>
    </p:spTree>
    <p:extLst>
      <p:ext uri="{BB962C8B-B14F-4D97-AF65-F5344CB8AC3E}">
        <p14:creationId xmlns:p14="http://schemas.microsoft.com/office/powerpoint/2010/main" val="153585231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901233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781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194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5595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338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747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0882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605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0197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28967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1073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860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8554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9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990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3602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1963" y="1752600"/>
            <a:ext cx="8234565" cy="1143000"/>
          </a:xfrm>
        </p:spPr>
        <p:txBody>
          <a:bodyPr anchor="ctr"/>
          <a:lstStyle>
            <a:lvl1pPr algn="ctr" defTabSz="877888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52366" y="3186548"/>
            <a:ext cx="8039268" cy="492443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3200"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474663" y="5321300"/>
            <a:ext cx="3671887" cy="596900"/>
            <a:chOff x="299" y="3352"/>
            <a:chExt cx="2313" cy="376"/>
          </a:xfrm>
          <a:solidFill>
            <a:schemeClr val="bg1"/>
          </a:solidFill>
        </p:grpSpPr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</p:grp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5052775" y="5370967"/>
            <a:ext cx="3792538" cy="276999"/>
          </a:xfrm>
        </p:spPr>
        <p:txBody>
          <a:bodyPr/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052775" y="5652182"/>
            <a:ext cx="3792538" cy="246221"/>
          </a:xfrm>
        </p:spPr>
        <p:txBody>
          <a:bodyPr/>
          <a:lstStyle>
            <a:lvl1pPr marL="0" indent="0">
              <a:buNone/>
              <a:defRPr sz="16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863194" y="3992110"/>
            <a:ext cx="3420788" cy="738664"/>
          </a:xfr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Rectangle 2"/>
          <p:cNvSpPr>
            <a:spLocks noChangeArrowheads="1"/>
          </p:cNvSpPr>
          <p:nvPr userDrawn="1"/>
        </p:nvSpPr>
        <p:spPr bwMode="auto">
          <a:xfrm>
            <a:off x="8382000" y="6731539"/>
            <a:ext cx="762000" cy="1264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noAutofit/>
          </a:bodyPr>
          <a:lstStyle/>
          <a:p>
            <a:pPr defTabSz="887413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ea typeface="ＭＳ Ｐゴシック" pitchFamily="-112" charset="-128"/>
              </a:rPr>
              <a:t>NM01372 -</a:t>
            </a:r>
            <a:fld id="{7EC9B263-DA38-45FB-8E33-162189756EE0}" type="slidenum">
              <a:rPr lang="en-US" sz="800" smtClean="0">
                <a:solidFill>
                  <a:srgbClr val="000000"/>
                </a:solidFill>
                <a:ea typeface="ＭＳ Ｐゴシック" pitchFamily="-112" charset="-128"/>
              </a:rPr>
              <a:pPr defTabSz="8874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28" name="Text Box 52"/>
          <p:cNvSpPr txBox="1">
            <a:spLocks noChangeArrowheads="1"/>
          </p:cNvSpPr>
          <p:nvPr userDrawn="1"/>
        </p:nvSpPr>
        <p:spPr bwMode="auto">
          <a:xfrm>
            <a:off x="3404636" y="6722558"/>
            <a:ext cx="234679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 pitchFamily="-112" charset="-128"/>
              </a:rPr>
              <a:t>LOCKHEED MARTIN PROPRIETARY DATA</a:t>
            </a:r>
          </a:p>
        </p:txBody>
      </p:sp>
    </p:spTree>
    <p:extLst>
      <p:ext uri="{BB962C8B-B14F-4D97-AF65-F5344CB8AC3E}">
        <p14:creationId xmlns:p14="http://schemas.microsoft.com/office/powerpoint/2010/main" val="353940324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3" y="1354592"/>
            <a:ext cx="8224837" cy="1255728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buSzPct val="80000"/>
              <a:defRPr>
                <a:effectLst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94762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58991"/>
            <a:ext cx="7312025" cy="531812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37064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8" y="2251358"/>
            <a:ext cx="8234160" cy="1477328"/>
          </a:xfrm>
        </p:spPr>
        <p:txBody>
          <a:bodyPr wrap="square" anchor="ctr" anchorCtr="0">
            <a:sp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47944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02359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"/>
          <p:cNvSpPr>
            <a:spLocks/>
          </p:cNvSpPr>
          <p:nvPr userDrawn="1"/>
        </p:nvSpPr>
        <p:spPr bwMode="black">
          <a:xfrm>
            <a:off x="969963" y="1962150"/>
            <a:ext cx="7204075" cy="25923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chemeClr val="bg1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76976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/>
          <p:cNvGrpSpPr>
            <a:grpSpLocks/>
          </p:cNvGrpSpPr>
          <p:nvPr userDrawn="1"/>
        </p:nvGrpSpPr>
        <p:grpSpPr bwMode="auto">
          <a:xfrm>
            <a:off x="474663" y="5321300"/>
            <a:ext cx="3671887" cy="596900"/>
            <a:chOff x="299" y="3352"/>
            <a:chExt cx="2313" cy="376"/>
          </a:xfrm>
          <a:solidFill>
            <a:schemeClr val="bg1"/>
          </a:solidFill>
        </p:grpSpPr>
        <p:sp>
          <p:nvSpPr>
            <p:cNvPr id="8" name="Freeform 6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  <a:cs typeface="Arial" charset="0"/>
              </a:endParaRPr>
            </a:p>
          </p:txBody>
        </p:sp>
      </p:grpSp>
      <p:sp>
        <p:nvSpPr>
          <p:cNvPr id="26" name="Rectangle 2"/>
          <p:cNvSpPr>
            <a:spLocks noChangeArrowheads="1"/>
          </p:cNvSpPr>
          <p:nvPr userDrawn="1"/>
        </p:nvSpPr>
        <p:spPr bwMode="auto">
          <a:xfrm>
            <a:off x="8701088" y="6184900"/>
            <a:ext cx="442912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defTabSz="887413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C8899985-43E3-4E65-9E2C-8D673D32D25D}" type="slidenum">
              <a:rPr lang="en-US" sz="800">
                <a:solidFill>
                  <a:srgbClr val="000000"/>
                </a:solidFill>
                <a:ea typeface="ＭＳ Ｐゴシック" pitchFamily="-112" charset="-128"/>
                <a:cs typeface="Arial" charset="0"/>
              </a:rPr>
              <a:pPr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  <a:cs typeface="Arial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2487613" y="6245225"/>
            <a:ext cx="415925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solidFill>
                  <a:srgbClr val="000000"/>
                </a:solidFill>
                <a:ea typeface="ＭＳ Ｐゴシック" pitchFamily="-112" charset="-128"/>
                <a:cs typeface="Arial" charset="0"/>
              </a:rPr>
              <a:t>LOCKHEED MARTIN PROPRIETARY INFORMATION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1963" y="1700768"/>
            <a:ext cx="8234565" cy="1143000"/>
          </a:xfrm>
        </p:spPr>
        <p:txBody>
          <a:bodyPr anchor="ctr"/>
          <a:lstStyle>
            <a:lvl1pPr algn="ctr" defTabSz="877888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81858" y="2980332"/>
            <a:ext cx="8194774" cy="1008540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3200"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5052775" y="5370967"/>
            <a:ext cx="3792538" cy="2769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052775" y="5652182"/>
            <a:ext cx="3792538" cy="24622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868851" y="4108732"/>
            <a:ext cx="3420788" cy="738664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14576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3" y="1311313"/>
            <a:ext cx="8224837" cy="1009507"/>
          </a:xfrm>
        </p:spPr>
        <p:txBody>
          <a:bodyPr/>
          <a:lstStyle>
            <a:lvl1pPr>
              <a:defRPr sz="2000">
                <a:effectLst/>
              </a:defRPr>
            </a:lvl1pPr>
            <a:lvl2pPr>
              <a:defRPr sz="1800">
                <a:effectLst/>
              </a:defRPr>
            </a:lvl2pPr>
            <a:lvl3pPr marL="914400" indent="-184150">
              <a:buSzPct val="80000"/>
              <a:defRPr sz="1800">
                <a:effectLst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31519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58991"/>
            <a:ext cx="7312025" cy="531812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244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5642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8" y="2251358"/>
            <a:ext cx="8234160" cy="1477328"/>
          </a:xfrm>
        </p:spPr>
        <p:txBody>
          <a:bodyPr anchor="ctr">
            <a:sp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65705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20780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 userDrawn="1"/>
        </p:nvSpPr>
        <p:spPr bwMode="black">
          <a:xfrm>
            <a:off x="969963" y="1962150"/>
            <a:ext cx="7204075" cy="25923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chemeClr val="bg1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03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142038" y="6488113"/>
            <a:ext cx="2540000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8900" tIns="44450" rIns="88900" bIns="44450">
            <a:spAutoFit/>
          </a:bodyPr>
          <a:lstStyle/>
          <a:p>
            <a:pPr algn="r" defTabSz="887413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395831A6-7483-4947-BCB3-B785E387E5F2}" type="slidenum">
              <a:rPr lang="en-US" sz="800">
                <a:solidFill>
                  <a:srgbClr val="000000"/>
                </a:solidFill>
                <a:ea typeface="ＭＳ Ｐゴシック" pitchFamily="-112" charset="-128"/>
              </a:rPr>
              <a:pPr algn="r"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grpSp>
        <p:nvGrpSpPr>
          <p:cNvPr id="8" name="Group 5"/>
          <p:cNvGrpSpPr>
            <a:grpSpLocks/>
          </p:cNvGrpSpPr>
          <p:nvPr userDrawn="1"/>
        </p:nvGrpSpPr>
        <p:grpSpPr bwMode="auto">
          <a:xfrm>
            <a:off x="474663" y="5321300"/>
            <a:ext cx="3671887" cy="596900"/>
            <a:chOff x="299" y="3352"/>
            <a:chExt cx="2313" cy="376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</p:grp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1963" y="1752600"/>
            <a:ext cx="8234565" cy="1143000"/>
          </a:xfrm>
        </p:spPr>
        <p:txBody>
          <a:bodyPr anchor="ctr"/>
          <a:lstStyle>
            <a:lvl1pPr algn="ctr" defTabSz="877888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52366" y="3186548"/>
            <a:ext cx="8039268" cy="492443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3200"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5052775" y="5370967"/>
            <a:ext cx="3792538" cy="276999"/>
          </a:xfrm>
        </p:spPr>
        <p:txBody>
          <a:bodyPr/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052775" y="5652182"/>
            <a:ext cx="3792538" cy="246221"/>
          </a:xfrm>
        </p:spPr>
        <p:txBody>
          <a:bodyPr/>
          <a:lstStyle>
            <a:lvl1pPr marL="0" indent="0">
              <a:buNone/>
              <a:defRPr sz="16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863194" y="3992110"/>
            <a:ext cx="3420788" cy="738664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45573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3" y="1354592"/>
            <a:ext cx="8224837" cy="1255728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buSzPct val="80000"/>
              <a:defRPr>
                <a:effectLst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078544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58991"/>
            <a:ext cx="7312025" cy="531812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532138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8" y="2251358"/>
            <a:ext cx="8234160" cy="1477328"/>
          </a:xfrm>
        </p:spPr>
        <p:txBody>
          <a:bodyPr anchor="ctr">
            <a:sp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375449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952540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 userDrawn="1"/>
        </p:nvSpPr>
        <p:spPr bwMode="black">
          <a:xfrm>
            <a:off x="969963" y="1962150"/>
            <a:ext cx="7204075" cy="25923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chemeClr val="bg1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580102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5383213"/>
            <a:ext cx="2414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6"/>
          <p:cNvSpPr>
            <a:spLocks noChangeAspect="1"/>
          </p:cNvSpPr>
          <p:nvPr/>
        </p:nvSpPr>
        <p:spPr bwMode="black">
          <a:xfrm>
            <a:off x="7173913" y="188913"/>
            <a:ext cx="1527175" cy="655637"/>
          </a:xfrm>
          <a:custGeom>
            <a:avLst/>
            <a:gdLst>
              <a:gd name="connsiteX0" fmla="*/ 9991 w 9991"/>
              <a:gd name="connsiteY0" fmla="*/ 3909 h 9976"/>
              <a:gd name="connsiteX1" fmla="*/ 8197 w 9991"/>
              <a:gd name="connsiteY1" fmla="*/ 3909 h 9976"/>
              <a:gd name="connsiteX2" fmla="*/ 8645 w 9991"/>
              <a:gd name="connsiteY2" fmla="*/ 0 h 9976"/>
              <a:gd name="connsiteX3" fmla="*/ 7118 w 9991"/>
              <a:gd name="connsiteY3" fmla="*/ 3909 h 9976"/>
              <a:gd name="connsiteX4" fmla="*/ 35 w 9991"/>
              <a:gd name="connsiteY4" fmla="*/ 3909 h 9976"/>
              <a:gd name="connsiteX5" fmla="*/ 0 w 9991"/>
              <a:gd name="connsiteY5" fmla="*/ 3933 h 9976"/>
              <a:gd name="connsiteX6" fmla="*/ 35 w 9991"/>
              <a:gd name="connsiteY6" fmla="*/ 3957 h 9976"/>
              <a:gd name="connsiteX7" fmla="*/ 1122 w 9991"/>
              <a:gd name="connsiteY7" fmla="*/ 4005 h 9976"/>
              <a:gd name="connsiteX8" fmla="*/ 6989 w 9991"/>
              <a:gd name="connsiteY8" fmla="*/ 4221 h 9976"/>
              <a:gd name="connsiteX9" fmla="*/ 6350 w 9991"/>
              <a:gd name="connsiteY9" fmla="*/ 5875 h 9976"/>
              <a:gd name="connsiteX10" fmla="*/ 6126 w 9991"/>
              <a:gd name="connsiteY10" fmla="*/ 6523 h 9976"/>
              <a:gd name="connsiteX11" fmla="*/ 6143 w 9991"/>
              <a:gd name="connsiteY11" fmla="*/ 6523 h 9976"/>
              <a:gd name="connsiteX12" fmla="*/ 6419 w 9991"/>
              <a:gd name="connsiteY12" fmla="*/ 5875 h 9976"/>
              <a:gd name="connsiteX13" fmla="*/ 7127 w 9991"/>
              <a:gd name="connsiteY13" fmla="*/ 4245 h 9976"/>
              <a:gd name="connsiteX14" fmla="*/ 8016 w 9991"/>
              <a:gd name="connsiteY14" fmla="*/ 4245 h 9976"/>
              <a:gd name="connsiteX15" fmla="*/ 7921 w 9991"/>
              <a:gd name="connsiteY15" fmla="*/ 5204 h 9976"/>
              <a:gd name="connsiteX16" fmla="*/ 7843 w 9991"/>
              <a:gd name="connsiteY16" fmla="*/ 6115 h 9976"/>
              <a:gd name="connsiteX17" fmla="*/ 6005 w 9991"/>
              <a:gd name="connsiteY17" fmla="*/ 8465 h 9976"/>
              <a:gd name="connsiteX18" fmla="*/ 4978 w 9991"/>
              <a:gd name="connsiteY18" fmla="*/ 9784 h 9976"/>
              <a:gd name="connsiteX19" fmla="*/ 5004 w 9991"/>
              <a:gd name="connsiteY19" fmla="*/ 9808 h 9976"/>
              <a:gd name="connsiteX20" fmla="*/ 5962 w 9991"/>
              <a:gd name="connsiteY20" fmla="*/ 8657 h 9976"/>
              <a:gd name="connsiteX21" fmla="*/ 7817 w 9991"/>
              <a:gd name="connsiteY21" fmla="*/ 6427 h 9976"/>
              <a:gd name="connsiteX22" fmla="*/ 7584 w 9991"/>
              <a:gd name="connsiteY22" fmla="*/ 8969 h 9976"/>
              <a:gd name="connsiteX23" fmla="*/ 7489 w 9991"/>
              <a:gd name="connsiteY23" fmla="*/ 9928 h 9976"/>
              <a:gd name="connsiteX24" fmla="*/ 7489 w 9991"/>
              <a:gd name="connsiteY24" fmla="*/ 9976 h 9976"/>
              <a:gd name="connsiteX25" fmla="*/ 7515 w 9991"/>
              <a:gd name="connsiteY25" fmla="*/ 9952 h 9976"/>
              <a:gd name="connsiteX26" fmla="*/ 7636 w 9991"/>
              <a:gd name="connsiteY26" fmla="*/ 8945 h 9976"/>
              <a:gd name="connsiteX27" fmla="*/ 7921 w 9991"/>
              <a:gd name="connsiteY27" fmla="*/ 6283 h 9976"/>
              <a:gd name="connsiteX28" fmla="*/ 8680 w 9991"/>
              <a:gd name="connsiteY28" fmla="*/ 5396 h 9976"/>
              <a:gd name="connsiteX29" fmla="*/ 9353 w 9991"/>
              <a:gd name="connsiteY29" fmla="*/ 4604 h 9976"/>
              <a:gd name="connsiteX30" fmla="*/ 9991 w 9991"/>
              <a:gd name="connsiteY30" fmla="*/ 3909 h 9976"/>
              <a:gd name="connsiteX31" fmla="*/ 7274 w 9991"/>
              <a:gd name="connsiteY31" fmla="*/ 3909 h 9976"/>
              <a:gd name="connsiteX32" fmla="*/ 7972 w 9991"/>
              <a:gd name="connsiteY32" fmla="*/ 2278 h 9976"/>
              <a:gd name="connsiteX33" fmla="*/ 8248 w 9991"/>
              <a:gd name="connsiteY33" fmla="*/ 1631 h 9976"/>
              <a:gd name="connsiteX34" fmla="*/ 8041 w 9991"/>
              <a:gd name="connsiteY34" fmla="*/ 3909 h 9976"/>
              <a:gd name="connsiteX35" fmla="*/ 7274 w 9991"/>
              <a:gd name="connsiteY35" fmla="*/ 3909 h 9976"/>
              <a:gd name="connsiteX36" fmla="*/ 9991 w 9991"/>
              <a:gd name="connsiteY36" fmla="*/ 3909 h 9976"/>
              <a:gd name="connsiteX37" fmla="*/ 8154 w 9991"/>
              <a:gd name="connsiteY37" fmla="*/ 4293 h 9976"/>
              <a:gd name="connsiteX38" fmla="*/ 9215 w 9991"/>
              <a:gd name="connsiteY38" fmla="*/ 4341 h 9976"/>
              <a:gd name="connsiteX39" fmla="*/ 8870 w 9991"/>
              <a:gd name="connsiteY39" fmla="*/ 4796 h 9976"/>
              <a:gd name="connsiteX40" fmla="*/ 7972 w 9991"/>
              <a:gd name="connsiteY40" fmla="*/ 5947 h 9976"/>
              <a:gd name="connsiteX41" fmla="*/ 8154 w 9991"/>
              <a:gd name="connsiteY41" fmla="*/ 4293 h 9976"/>
              <a:gd name="connsiteX42" fmla="*/ 9991 w 9991"/>
              <a:gd name="connsiteY42" fmla="*/ 3909 h 9976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1057 w 10000"/>
              <a:gd name="connsiteY7" fmla="*/ 4018 h 10000"/>
              <a:gd name="connsiteX8" fmla="*/ 1123 w 10000"/>
              <a:gd name="connsiteY8" fmla="*/ 4015 h 10000"/>
              <a:gd name="connsiteX9" fmla="*/ 6995 w 10000"/>
              <a:gd name="connsiteY9" fmla="*/ 4231 h 10000"/>
              <a:gd name="connsiteX10" fmla="*/ 6356 w 10000"/>
              <a:gd name="connsiteY10" fmla="*/ 5889 h 10000"/>
              <a:gd name="connsiteX11" fmla="*/ 6132 w 10000"/>
              <a:gd name="connsiteY11" fmla="*/ 6539 h 10000"/>
              <a:gd name="connsiteX12" fmla="*/ 6149 w 10000"/>
              <a:gd name="connsiteY12" fmla="*/ 6539 h 10000"/>
              <a:gd name="connsiteX13" fmla="*/ 6425 w 10000"/>
              <a:gd name="connsiteY13" fmla="*/ 5889 h 10000"/>
              <a:gd name="connsiteX14" fmla="*/ 7133 w 10000"/>
              <a:gd name="connsiteY14" fmla="*/ 4255 h 10000"/>
              <a:gd name="connsiteX15" fmla="*/ 8023 w 10000"/>
              <a:gd name="connsiteY15" fmla="*/ 4255 h 10000"/>
              <a:gd name="connsiteX16" fmla="*/ 7928 w 10000"/>
              <a:gd name="connsiteY16" fmla="*/ 5217 h 10000"/>
              <a:gd name="connsiteX17" fmla="*/ 7850 w 10000"/>
              <a:gd name="connsiteY17" fmla="*/ 6130 h 10000"/>
              <a:gd name="connsiteX18" fmla="*/ 6010 w 10000"/>
              <a:gd name="connsiteY18" fmla="*/ 8485 h 10000"/>
              <a:gd name="connsiteX19" fmla="*/ 4982 w 10000"/>
              <a:gd name="connsiteY19" fmla="*/ 9808 h 10000"/>
              <a:gd name="connsiteX20" fmla="*/ 5009 w 10000"/>
              <a:gd name="connsiteY20" fmla="*/ 9832 h 10000"/>
              <a:gd name="connsiteX21" fmla="*/ 5967 w 10000"/>
              <a:gd name="connsiteY21" fmla="*/ 8678 h 10000"/>
              <a:gd name="connsiteX22" fmla="*/ 7824 w 10000"/>
              <a:gd name="connsiteY22" fmla="*/ 6442 h 10000"/>
              <a:gd name="connsiteX23" fmla="*/ 7591 w 10000"/>
              <a:gd name="connsiteY23" fmla="*/ 8991 h 10000"/>
              <a:gd name="connsiteX24" fmla="*/ 7496 w 10000"/>
              <a:gd name="connsiteY24" fmla="*/ 9952 h 10000"/>
              <a:gd name="connsiteX25" fmla="*/ 7496 w 10000"/>
              <a:gd name="connsiteY25" fmla="*/ 10000 h 10000"/>
              <a:gd name="connsiteX26" fmla="*/ 7522 w 10000"/>
              <a:gd name="connsiteY26" fmla="*/ 9976 h 10000"/>
              <a:gd name="connsiteX27" fmla="*/ 7643 w 10000"/>
              <a:gd name="connsiteY27" fmla="*/ 8967 h 10000"/>
              <a:gd name="connsiteX28" fmla="*/ 7928 w 10000"/>
              <a:gd name="connsiteY28" fmla="*/ 6298 h 10000"/>
              <a:gd name="connsiteX29" fmla="*/ 8688 w 10000"/>
              <a:gd name="connsiteY29" fmla="*/ 5409 h 10000"/>
              <a:gd name="connsiteX30" fmla="*/ 9361 w 10000"/>
              <a:gd name="connsiteY30" fmla="*/ 4615 h 10000"/>
              <a:gd name="connsiteX31" fmla="*/ 10000 w 10000"/>
              <a:gd name="connsiteY31" fmla="*/ 3918 h 10000"/>
              <a:gd name="connsiteX32" fmla="*/ 7281 w 10000"/>
              <a:gd name="connsiteY32" fmla="*/ 3918 h 10000"/>
              <a:gd name="connsiteX33" fmla="*/ 7979 w 10000"/>
              <a:gd name="connsiteY33" fmla="*/ 2283 h 10000"/>
              <a:gd name="connsiteX34" fmla="*/ 8255 w 10000"/>
              <a:gd name="connsiteY34" fmla="*/ 1635 h 10000"/>
              <a:gd name="connsiteX35" fmla="*/ 8048 w 10000"/>
              <a:gd name="connsiteY35" fmla="*/ 3918 h 10000"/>
              <a:gd name="connsiteX36" fmla="*/ 7281 w 10000"/>
              <a:gd name="connsiteY36" fmla="*/ 3918 h 10000"/>
              <a:gd name="connsiteX37" fmla="*/ 10000 w 10000"/>
              <a:gd name="connsiteY37" fmla="*/ 3918 h 10000"/>
              <a:gd name="connsiteX38" fmla="*/ 8161 w 10000"/>
              <a:gd name="connsiteY38" fmla="*/ 4303 h 10000"/>
              <a:gd name="connsiteX39" fmla="*/ 9223 w 10000"/>
              <a:gd name="connsiteY39" fmla="*/ 4351 h 10000"/>
              <a:gd name="connsiteX40" fmla="*/ 8878 w 10000"/>
              <a:gd name="connsiteY40" fmla="*/ 4808 h 10000"/>
              <a:gd name="connsiteX41" fmla="*/ 7979 w 10000"/>
              <a:gd name="connsiteY41" fmla="*/ 5961 h 10000"/>
              <a:gd name="connsiteX42" fmla="*/ 8161 w 10000"/>
              <a:gd name="connsiteY42" fmla="*/ 4303 h 10000"/>
              <a:gd name="connsiteX43" fmla="*/ 10000 w 10000"/>
              <a:gd name="connsiteY43" fmla="*/ 3918 h 10000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1057 w 10000"/>
              <a:gd name="connsiteY7" fmla="*/ 4018 h 10000"/>
              <a:gd name="connsiteX8" fmla="*/ 6995 w 10000"/>
              <a:gd name="connsiteY8" fmla="*/ 4231 h 10000"/>
              <a:gd name="connsiteX9" fmla="*/ 6356 w 10000"/>
              <a:gd name="connsiteY9" fmla="*/ 5889 h 10000"/>
              <a:gd name="connsiteX10" fmla="*/ 6132 w 10000"/>
              <a:gd name="connsiteY10" fmla="*/ 6539 h 10000"/>
              <a:gd name="connsiteX11" fmla="*/ 6149 w 10000"/>
              <a:gd name="connsiteY11" fmla="*/ 6539 h 10000"/>
              <a:gd name="connsiteX12" fmla="*/ 6425 w 10000"/>
              <a:gd name="connsiteY12" fmla="*/ 5889 h 10000"/>
              <a:gd name="connsiteX13" fmla="*/ 7133 w 10000"/>
              <a:gd name="connsiteY13" fmla="*/ 4255 h 10000"/>
              <a:gd name="connsiteX14" fmla="*/ 8023 w 10000"/>
              <a:gd name="connsiteY14" fmla="*/ 4255 h 10000"/>
              <a:gd name="connsiteX15" fmla="*/ 7928 w 10000"/>
              <a:gd name="connsiteY15" fmla="*/ 5217 h 10000"/>
              <a:gd name="connsiteX16" fmla="*/ 7850 w 10000"/>
              <a:gd name="connsiteY16" fmla="*/ 6130 h 10000"/>
              <a:gd name="connsiteX17" fmla="*/ 6010 w 10000"/>
              <a:gd name="connsiteY17" fmla="*/ 8485 h 10000"/>
              <a:gd name="connsiteX18" fmla="*/ 4982 w 10000"/>
              <a:gd name="connsiteY18" fmla="*/ 9808 h 10000"/>
              <a:gd name="connsiteX19" fmla="*/ 5009 w 10000"/>
              <a:gd name="connsiteY19" fmla="*/ 9832 h 10000"/>
              <a:gd name="connsiteX20" fmla="*/ 5967 w 10000"/>
              <a:gd name="connsiteY20" fmla="*/ 8678 h 10000"/>
              <a:gd name="connsiteX21" fmla="*/ 7824 w 10000"/>
              <a:gd name="connsiteY21" fmla="*/ 6442 h 10000"/>
              <a:gd name="connsiteX22" fmla="*/ 7591 w 10000"/>
              <a:gd name="connsiteY22" fmla="*/ 8991 h 10000"/>
              <a:gd name="connsiteX23" fmla="*/ 7496 w 10000"/>
              <a:gd name="connsiteY23" fmla="*/ 9952 h 10000"/>
              <a:gd name="connsiteX24" fmla="*/ 7496 w 10000"/>
              <a:gd name="connsiteY24" fmla="*/ 10000 h 10000"/>
              <a:gd name="connsiteX25" fmla="*/ 7522 w 10000"/>
              <a:gd name="connsiteY25" fmla="*/ 9976 h 10000"/>
              <a:gd name="connsiteX26" fmla="*/ 7643 w 10000"/>
              <a:gd name="connsiteY26" fmla="*/ 8967 h 10000"/>
              <a:gd name="connsiteX27" fmla="*/ 7928 w 10000"/>
              <a:gd name="connsiteY27" fmla="*/ 6298 h 10000"/>
              <a:gd name="connsiteX28" fmla="*/ 8688 w 10000"/>
              <a:gd name="connsiteY28" fmla="*/ 5409 h 10000"/>
              <a:gd name="connsiteX29" fmla="*/ 9361 w 10000"/>
              <a:gd name="connsiteY29" fmla="*/ 4615 h 10000"/>
              <a:gd name="connsiteX30" fmla="*/ 10000 w 10000"/>
              <a:gd name="connsiteY30" fmla="*/ 3918 h 10000"/>
              <a:gd name="connsiteX31" fmla="*/ 7281 w 10000"/>
              <a:gd name="connsiteY31" fmla="*/ 3918 h 10000"/>
              <a:gd name="connsiteX32" fmla="*/ 7979 w 10000"/>
              <a:gd name="connsiteY32" fmla="*/ 2283 h 10000"/>
              <a:gd name="connsiteX33" fmla="*/ 8255 w 10000"/>
              <a:gd name="connsiteY33" fmla="*/ 1635 h 10000"/>
              <a:gd name="connsiteX34" fmla="*/ 8048 w 10000"/>
              <a:gd name="connsiteY34" fmla="*/ 3918 h 10000"/>
              <a:gd name="connsiteX35" fmla="*/ 7281 w 10000"/>
              <a:gd name="connsiteY35" fmla="*/ 3918 h 10000"/>
              <a:gd name="connsiteX36" fmla="*/ 10000 w 10000"/>
              <a:gd name="connsiteY36" fmla="*/ 3918 h 10000"/>
              <a:gd name="connsiteX37" fmla="*/ 8161 w 10000"/>
              <a:gd name="connsiteY37" fmla="*/ 4303 h 10000"/>
              <a:gd name="connsiteX38" fmla="*/ 9223 w 10000"/>
              <a:gd name="connsiteY38" fmla="*/ 4351 h 10000"/>
              <a:gd name="connsiteX39" fmla="*/ 8878 w 10000"/>
              <a:gd name="connsiteY39" fmla="*/ 4808 h 10000"/>
              <a:gd name="connsiteX40" fmla="*/ 7979 w 10000"/>
              <a:gd name="connsiteY40" fmla="*/ 5961 h 10000"/>
              <a:gd name="connsiteX41" fmla="*/ 8161 w 10000"/>
              <a:gd name="connsiteY41" fmla="*/ 4303 h 10000"/>
              <a:gd name="connsiteX42" fmla="*/ 10000 w 10000"/>
              <a:gd name="connsiteY42" fmla="*/ 3918 h 10000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6995 w 10000"/>
              <a:gd name="connsiteY7" fmla="*/ 4231 h 10000"/>
              <a:gd name="connsiteX8" fmla="*/ 6356 w 10000"/>
              <a:gd name="connsiteY8" fmla="*/ 5889 h 10000"/>
              <a:gd name="connsiteX9" fmla="*/ 6132 w 10000"/>
              <a:gd name="connsiteY9" fmla="*/ 6539 h 10000"/>
              <a:gd name="connsiteX10" fmla="*/ 6149 w 10000"/>
              <a:gd name="connsiteY10" fmla="*/ 6539 h 10000"/>
              <a:gd name="connsiteX11" fmla="*/ 6425 w 10000"/>
              <a:gd name="connsiteY11" fmla="*/ 5889 h 10000"/>
              <a:gd name="connsiteX12" fmla="*/ 7133 w 10000"/>
              <a:gd name="connsiteY12" fmla="*/ 4255 h 10000"/>
              <a:gd name="connsiteX13" fmla="*/ 8023 w 10000"/>
              <a:gd name="connsiteY13" fmla="*/ 4255 h 10000"/>
              <a:gd name="connsiteX14" fmla="*/ 7928 w 10000"/>
              <a:gd name="connsiteY14" fmla="*/ 5217 h 10000"/>
              <a:gd name="connsiteX15" fmla="*/ 7850 w 10000"/>
              <a:gd name="connsiteY15" fmla="*/ 6130 h 10000"/>
              <a:gd name="connsiteX16" fmla="*/ 6010 w 10000"/>
              <a:gd name="connsiteY16" fmla="*/ 8485 h 10000"/>
              <a:gd name="connsiteX17" fmla="*/ 4982 w 10000"/>
              <a:gd name="connsiteY17" fmla="*/ 9808 h 10000"/>
              <a:gd name="connsiteX18" fmla="*/ 5009 w 10000"/>
              <a:gd name="connsiteY18" fmla="*/ 9832 h 10000"/>
              <a:gd name="connsiteX19" fmla="*/ 5967 w 10000"/>
              <a:gd name="connsiteY19" fmla="*/ 8678 h 10000"/>
              <a:gd name="connsiteX20" fmla="*/ 7824 w 10000"/>
              <a:gd name="connsiteY20" fmla="*/ 6442 h 10000"/>
              <a:gd name="connsiteX21" fmla="*/ 7591 w 10000"/>
              <a:gd name="connsiteY21" fmla="*/ 8991 h 10000"/>
              <a:gd name="connsiteX22" fmla="*/ 7496 w 10000"/>
              <a:gd name="connsiteY22" fmla="*/ 9952 h 10000"/>
              <a:gd name="connsiteX23" fmla="*/ 7496 w 10000"/>
              <a:gd name="connsiteY23" fmla="*/ 10000 h 10000"/>
              <a:gd name="connsiteX24" fmla="*/ 7522 w 10000"/>
              <a:gd name="connsiteY24" fmla="*/ 9976 h 10000"/>
              <a:gd name="connsiteX25" fmla="*/ 7643 w 10000"/>
              <a:gd name="connsiteY25" fmla="*/ 8967 h 10000"/>
              <a:gd name="connsiteX26" fmla="*/ 7928 w 10000"/>
              <a:gd name="connsiteY26" fmla="*/ 6298 h 10000"/>
              <a:gd name="connsiteX27" fmla="*/ 8688 w 10000"/>
              <a:gd name="connsiteY27" fmla="*/ 5409 h 10000"/>
              <a:gd name="connsiteX28" fmla="*/ 9361 w 10000"/>
              <a:gd name="connsiteY28" fmla="*/ 4615 h 10000"/>
              <a:gd name="connsiteX29" fmla="*/ 10000 w 10000"/>
              <a:gd name="connsiteY29" fmla="*/ 3918 h 10000"/>
              <a:gd name="connsiteX30" fmla="*/ 7281 w 10000"/>
              <a:gd name="connsiteY30" fmla="*/ 3918 h 10000"/>
              <a:gd name="connsiteX31" fmla="*/ 7979 w 10000"/>
              <a:gd name="connsiteY31" fmla="*/ 2283 h 10000"/>
              <a:gd name="connsiteX32" fmla="*/ 8255 w 10000"/>
              <a:gd name="connsiteY32" fmla="*/ 1635 h 10000"/>
              <a:gd name="connsiteX33" fmla="*/ 8048 w 10000"/>
              <a:gd name="connsiteY33" fmla="*/ 3918 h 10000"/>
              <a:gd name="connsiteX34" fmla="*/ 7281 w 10000"/>
              <a:gd name="connsiteY34" fmla="*/ 3918 h 10000"/>
              <a:gd name="connsiteX35" fmla="*/ 10000 w 10000"/>
              <a:gd name="connsiteY35" fmla="*/ 3918 h 10000"/>
              <a:gd name="connsiteX36" fmla="*/ 8161 w 10000"/>
              <a:gd name="connsiteY36" fmla="*/ 4303 h 10000"/>
              <a:gd name="connsiteX37" fmla="*/ 9223 w 10000"/>
              <a:gd name="connsiteY37" fmla="*/ 4351 h 10000"/>
              <a:gd name="connsiteX38" fmla="*/ 8878 w 10000"/>
              <a:gd name="connsiteY38" fmla="*/ 4808 h 10000"/>
              <a:gd name="connsiteX39" fmla="*/ 7979 w 10000"/>
              <a:gd name="connsiteY39" fmla="*/ 5961 h 10000"/>
              <a:gd name="connsiteX40" fmla="*/ 8161 w 10000"/>
              <a:gd name="connsiteY40" fmla="*/ 4303 h 10000"/>
              <a:gd name="connsiteX41" fmla="*/ 10000 w 10000"/>
              <a:gd name="connsiteY41" fmla="*/ 391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000" h="10000">
                <a:moveTo>
                  <a:pt x="10000" y="3918"/>
                </a:moveTo>
                <a:lnTo>
                  <a:pt x="8204" y="3918"/>
                </a:lnTo>
                <a:cubicBezTo>
                  <a:pt x="8354" y="2612"/>
                  <a:pt x="8504" y="1306"/>
                  <a:pt x="8653" y="0"/>
                </a:cubicBezTo>
                <a:lnTo>
                  <a:pt x="7124" y="3918"/>
                </a:lnTo>
                <a:lnTo>
                  <a:pt x="35" y="3918"/>
                </a:lnTo>
                <a:cubicBezTo>
                  <a:pt x="23" y="3926"/>
                  <a:pt x="12" y="3934"/>
                  <a:pt x="0" y="3942"/>
                </a:cubicBezTo>
                <a:cubicBezTo>
                  <a:pt x="12" y="3950"/>
                  <a:pt x="23" y="3959"/>
                  <a:pt x="35" y="3967"/>
                </a:cubicBezTo>
                <a:lnTo>
                  <a:pt x="6995" y="4231"/>
                </a:lnTo>
                <a:lnTo>
                  <a:pt x="6356" y="5889"/>
                </a:lnTo>
                <a:lnTo>
                  <a:pt x="6132" y="6539"/>
                </a:lnTo>
                <a:lnTo>
                  <a:pt x="6149" y="6539"/>
                </a:lnTo>
                <a:lnTo>
                  <a:pt x="6425" y="5889"/>
                </a:lnTo>
                <a:lnTo>
                  <a:pt x="7133" y="4255"/>
                </a:lnTo>
                <a:lnTo>
                  <a:pt x="8023" y="4255"/>
                </a:lnTo>
                <a:cubicBezTo>
                  <a:pt x="7991" y="4576"/>
                  <a:pt x="7960" y="4896"/>
                  <a:pt x="7928" y="5217"/>
                </a:cubicBezTo>
                <a:cubicBezTo>
                  <a:pt x="7902" y="5521"/>
                  <a:pt x="7876" y="5825"/>
                  <a:pt x="7850" y="6130"/>
                </a:cubicBezTo>
                <a:lnTo>
                  <a:pt x="6010" y="8485"/>
                </a:lnTo>
                <a:lnTo>
                  <a:pt x="4982" y="9808"/>
                </a:lnTo>
                <a:cubicBezTo>
                  <a:pt x="4991" y="9816"/>
                  <a:pt x="4999" y="9824"/>
                  <a:pt x="5009" y="9832"/>
                </a:cubicBezTo>
                <a:lnTo>
                  <a:pt x="5967" y="8678"/>
                </a:lnTo>
                <a:lnTo>
                  <a:pt x="7824" y="6442"/>
                </a:lnTo>
                <a:cubicBezTo>
                  <a:pt x="7746" y="7291"/>
                  <a:pt x="7669" y="8142"/>
                  <a:pt x="7591" y="8991"/>
                </a:cubicBezTo>
                <a:cubicBezTo>
                  <a:pt x="7559" y="9311"/>
                  <a:pt x="7528" y="9631"/>
                  <a:pt x="7496" y="9952"/>
                </a:cubicBezTo>
                <a:lnTo>
                  <a:pt x="7496" y="10000"/>
                </a:lnTo>
                <a:cubicBezTo>
                  <a:pt x="7505" y="9992"/>
                  <a:pt x="7513" y="9984"/>
                  <a:pt x="7522" y="9976"/>
                </a:cubicBezTo>
                <a:cubicBezTo>
                  <a:pt x="7562" y="9639"/>
                  <a:pt x="7603" y="9303"/>
                  <a:pt x="7643" y="8967"/>
                </a:cubicBezTo>
                <a:lnTo>
                  <a:pt x="7928" y="6298"/>
                </a:lnTo>
                <a:lnTo>
                  <a:pt x="8688" y="5409"/>
                </a:lnTo>
                <a:lnTo>
                  <a:pt x="9361" y="4615"/>
                </a:lnTo>
                <a:lnTo>
                  <a:pt x="10000" y="3918"/>
                </a:lnTo>
                <a:lnTo>
                  <a:pt x="7281" y="3918"/>
                </a:lnTo>
                <a:lnTo>
                  <a:pt x="7979" y="2283"/>
                </a:lnTo>
                <a:lnTo>
                  <a:pt x="8255" y="1635"/>
                </a:lnTo>
                <a:lnTo>
                  <a:pt x="8048" y="3918"/>
                </a:lnTo>
                <a:lnTo>
                  <a:pt x="7281" y="3918"/>
                </a:lnTo>
                <a:lnTo>
                  <a:pt x="10000" y="3918"/>
                </a:lnTo>
                <a:lnTo>
                  <a:pt x="8161" y="4303"/>
                </a:lnTo>
                <a:lnTo>
                  <a:pt x="9223" y="4351"/>
                </a:lnTo>
                <a:lnTo>
                  <a:pt x="8878" y="4808"/>
                </a:lnTo>
                <a:lnTo>
                  <a:pt x="7979" y="5961"/>
                </a:lnTo>
                <a:cubicBezTo>
                  <a:pt x="8040" y="5409"/>
                  <a:pt x="8100" y="4856"/>
                  <a:pt x="8161" y="4303"/>
                </a:cubicBezTo>
                <a:lnTo>
                  <a:pt x="10000" y="3918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1" name="Freeform 7"/>
          <p:cNvSpPr>
            <a:spLocks/>
          </p:cNvSpPr>
          <p:nvPr/>
        </p:nvSpPr>
        <p:spPr bwMode="black">
          <a:xfrm>
            <a:off x="5049838" y="515938"/>
            <a:ext cx="88900" cy="10795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40" y="0"/>
              </a:cxn>
              <a:cxn ang="0">
                <a:pos x="30" y="49"/>
              </a:cxn>
              <a:cxn ang="0">
                <a:pos x="55" y="49"/>
              </a:cxn>
              <a:cxn ang="0">
                <a:pos x="50" y="67"/>
              </a:cxn>
              <a:cxn ang="0">
                <a:pos x="0" y="67"/>
              </a:cxn>
              <a:cxn ang="0">
                <a:pos x="14" y="0"/>
              </a:cxn>
            </a:cxnLst>
            <a:rect l="0" t="0" r="r" b="b"/>
            <a:pathLst>
              <a:path w="56" h="68">
                <a:moveTo>
                  <a:pt x="14" y="0"/>
                </a:moveTo>
                <a:lnTo>
                  <a:pt x="40" y="0"/>
                </a:lnTo>
                <a:lnTo>
                  <a:pt x="30" y="49"/>
                </a:lnTo>
                <a:lnTo>
                  <a:pt x="55" y="49"/>
                </a:lnTo>
                <a:lnTo>
                  <a:pt x="50" y="67"/>
                </a:lnTo>
                <a:lnTo>
                  <a:pt x="0" y="67"/>
                </a:lnTo>
                <a:lnTo>
                  <a:pt x="14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2" name="Freeform 8"/>
          <p:cNvSpPr>
            <a:spLocks/>
          </p:cNvSpPr>
          <p:nvPr/>
        </p:nvSpPr>
        <p:spPr bwMode="black">
          <a:xfrm>
            <a:off x="5232400" y="512763"/>
            <a:ext cx="117475" cy="114300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59" y="3"/>
              </a:cxn>
              <a:cxn ang="0">
                <a:pos x="69" y="10"/>
              </a:cxn>
              <a:cxn ang="0">
                <a:pos x="73" y="21"/>
              </a:cxn>
              <a:cxn ang="0">
                <a:pos x="72" y="36"/>
              </a:cxn>
              <a:cxn ang="0">
                <a:pos x="66" y="50"/>
              </a:cxn>
              <a:cxn ang="0">
                <a:pos x="57" y="61"/>
              </a:cxn>
              <a:cxn ang="0">
                <a:pos x="44" y="68"/>
              </a:cxn>
              <a:cxn ang="0">
                <a:pos x="29" y="71"/>
              </a:cxn>
              <a:cxn ang="0">
                <a:pos x="13" y="68"/>
              </a:cxn>
              <a:cxn ang="0">
                <a:pos x="4" y="61"/>
              </a:cxn>
              <a:cxn ang="0">
                <a:pos x="0" y="50"/>
              </a:cxn>
              <a:cxn ang="0">
                <a:pos x="1" y="36"/>
              </a:cxn>
              <a:cxn ang="0">
                <a:pos x="6" y="21"/>
              </a:cxn>
              <a:cxn ang="0">
                <a:pos x="15" y="10"/>
              </a:cxn>
              <a:cxn ang="0">
                <a:pos x="29" y="3"/>
              </a:cxn>
              <a:cxn ang="0">
                <a:pos x="44" y="0"/>
              </a:cxn>
              <a:cxn ang="0">
                <a:pos x="32" y="53"/>
              </a:cxn>
              <a:cxn ang="0">
                <a:pos x="39" y="50"/>
              </a:cxn>
              <a:cxn ang="0">
                <a:pos x="44" y="36"/>
              </a:cxn>
              <a:cxn ang="0">
                <a:pos x="45" y="21"/>
              </a:cxn>
              <a:cxn ang="0">
                <a:pos x="40" y="19"/>
              </a:cxn>
              <a:cxn ang="0">
                <a:pos x="34" y="21"/>
              </a:cxn>
              <a:cxn ang="0">
                <a:pos x="29" y="36"/>
              </a:cxn>
              <a:cxn ang="0">
                <a:pos x="28" y="50"/>
              </a:cxn>
              <a:cxn ang="0">
                <a:pos x="32" y="53"/>
              </a:cxn>
              <a:cxn ang="0">
                <a:pos x="44" y="0"/>
              </a:cxn>
            </a:cxnLst>
            <a:rect l="0" t="0" r="r" b="b"/>
            <a:pathLst>
              <a:path w="74" h="72">
                <a:moveTo>
                  <a:pt x="44" y="0"/>
                </a:moveTo>
                <a:lnTo>
                  <a:pt x="59" y="3"/>
                </a:lnTo>
                <a:lnTo>
                  <a:pt x="69" y="10"/>
                </a:lnTo>
                <a:lnTo>
                  <a:pt x="73" y="21"/>
                </a:lnTo>
                <a:lnTo>
                  <a:pt x="72" y="36"/>
                </a:lnTo>
                <a:lnTo>
                  <a:pt x="66" y="50"/>
                </a:lnTo>
                <a:lnTo>
                  <a:pt x="57" y="61"/>
                </a:lnTo>
                <a:lnTo>
                  <a:pt x="44" y="68"/>
                </a:lnTo>
                <a:lnTo>
                  <a:pt x="29" y="71"/>
                </a:lnTo>
                <a:lnTo>
                  <a:pt x="13" y="68"/>
                </a:lnTo>
                <a:lnTo>
                  <a:pt x="4" y="61"/>
                </a:lnTo>
                <a:lnTo>
                  <a:pt x="0" y="50"/>
                </a:lnTo>
                <a:lnTo>
                  <a:pt x="1" y="36"/>
                </a:lnTo>
                <a:lnTo>
                  <a:pt x="6" y="21"/>
                </a:lnTo>
                <a:lnTo>
                  <a:pt x="15" y="10"/>
                </a:lnTo>
                <a:lnTo>
                  <a:pt x="29" y="3"/>
                </a:lnTo>
                <a:lnTo>
                  <a:pt x="44" y="0"/>
                </a:lnTo>
                <a:lnTo>
                  <a:pt x="32" y="53"/>
                </a:lnTo>
                <a:lnTo>
                  <a:pt x="39" y="50"/>
                </a:lnTo>
                <a:lnTo>
                  <a:pt x="44" y="36"/>
                </a:lnTo>
                <a:lnTo>
                  <a:pt x="45" y="21"/>
                </a:lnTo>
                <a:lnTo>
                  <a:pt x="40" y="19"/>
                </a:lnTo>
                <a:lnTo>
                  <a:pt x="34" y="21"/>
                </a:lnTo>
                <a:lnTo>
                  <a:pt x="29" y="36"/>
                </a:lnTo>
                <a:lnTo>
                  <a:pt x="28" y="50"/>
                </a:lnTo>
                <a:lnTo>
                  <a:pt x="32" y="53"/>
                </a:lnTo>
                <a:lnTo>
                  <a:pt x="44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black">
          <a:xfrm>
            <a:off x="5438775" y="512763"/>
            <a:ext cx="114300" cy="114300"/>
          </a:xfrm>
          <a:custGeom>
            <a:avLst/>
            <a:gdLst/>
            <a:ahLst/>
            <a:cxnLst>
              <a:cxn ang="0">
                <a:pos x="68" y="44"/>
              </a:cxn>
              <a:cxn ang="0">
                <a:pos x="62" y="56"/>
              </a:cxn>
              <a:cxn ang="0">
                <a:pos x="52" y="64"/>
              </a:cxn>
              <a:cxn ang="0">
                <a:pos x="41" y="69"/>
              </a:cxn>
              <a:cxn ang="0">
                <a:pos x="29" y="71"/>
              </a:cxn>
              <a:cxn ang="0">
                <a:pos x="14" y="68"/>
              </a:cxn>
              <a:cxn ang="0">
                <a:pos x="4" y="61"/>
              </a:cxn>
              <a:cxn ang="0">
                <a:pos x="0" y="50"/>
              </a:cxn>
              <a:cxn ang="0">
                <a:pos x="1" y="36"/>
              </a:cxn>
              <a:cxn ang="0">
                <a:pos x="6" y="21"/>
              </a:cxn>
              <a:cxn ang="0">
                <a:pos x="15" y="10"/>
              </a:cxn>
              <a:cxn ang="0">
                <a:pos x="28" y="3"/>
              </a:cxn>
              <a:cxn ang="0">
                <a:pos x="44" y="0"/>
              </a:cxn>
              <a:cxn ang="0">
                <a:pos x="56" y="1"/>
              </a:cxn>
              <a:cxn ang="0">
                <a:pos x="66" y="6"/>
              </a:cxn>
              <a:cxn ang="0">
                <a:pos x="71" y="14"/>
              </a:cxn>
              <a:cxn ang="0">
                <a:pos x="71" y="26"/>
              </a:cxn>
              <a:cxn ang="0">
                <a:pos x="46" y="26"/>
              </a:cxn>
              <a:cxn ang="0">
                <a:pos x="41" y="19"/>
              </a:cxn>
              <a:cxn ang="0">
                <a:pos x="34" y="23"/>
              </a:cxn>
              <a:cxn ang="0">
                <a:pos x="29" y="36"/>
              </a:cxn>
              <a:cxn ang="0">
                <a:pos x="27" y="48"/>
              </a:cxn>
              <a:cxn ang="0">
                <a:pos x="33" y="53"/>
              </a:cxn>
              <a:cxn ang="0">
                <a:pos x="41" y="44"/>
              </a:cxn>
              <a:cxn ang="0">
                <a:pos x="68" y="44"/>
              </a:cxn>
            </a:cxnLst>
            <a:rect l="0" t="0" r="r" b="b"/>
            <a:pathLst>
              <a:path w="72" h="72">
                <a:moveTo>
                  <a:pt x="68" y="44"/>
                </a:moveTo>
                <a:lnTo>
                  <a:pt x="62" y="56"/>
                </a:lnTo>
                <a:lnTo>
                  <a:pt x="52" y="64"/>
                </a:lnTo>
                <a:lnTo>
                  <a:pt x="41" y="69"/>
                </a:lnTo>
                <a:lnTo>
                  <a:pt x="29" y="71"/>
                </a:lnTo>
                <a:lnTo>
                  <a:pt x="14" y="68"/>
                </a:lnTo>
                <a:lnTo>
                  <a:pt x="4" y="61"/>
                </a:lnTo>
                <a:lnTo>
                  <a:pt x="0" y="50"/>
                </a:lnTo>
                <a:lnTo>
                  <a:pt x="1" y="36"/>
                </a:lnTo>
                <a:lnTo>
                  <a:pt x="6" y="21"/>
                </a:lnTo>
                <a:lnTo>
                  <a:pt x="15" y="10"/>
                </a:lnTo>
                <a:lnTo>
                  <a:pt x="28" y="3"/>
                </a:lnTo>
                <a:lnTo>
                  <a:pt x="44" y="0"/>
                </a:lnTo>
                <a:lnTo>
                  <a:pt x="56" y="1"/>
                </a:lnTo>
                <a:lnTo>
                  <a:pt x="66" y="6"/>
                </a:lnTo>
                <a:lnTo>
                  <a:pt x="71" y="14"/>
                </a:lnTo>
                <a:lnTo>
                  <a:pt x="71" y="26"/>
                </a:lnTo>
                <a:lnTo>
                  <a:pt x="46" y="26"/>
                </a:lnTo>
                <a:lnTo>
                  <a:pt x="41" y="19"/>
                </a:lnTo>
                <a:lnTo>
                  <a:pt x="34" y="23"/>
                </a:lnTo>
                <a:lnTo>
                  <a:pt x="29" y="36"/>
                </a:lnTo>
                <a:lnTo>
                  <a:pt x="27" y="48"/>
                </a:lnTo>
                <a:lnTo>
                  <a:pt x="33" y="53"/>
                </a:lnTo>
                <a:lnTo>
                  <a:pt x="41" y="44"/>
                </a:lnTo>
                <a:lnTo>
                  <a:pt x="68" y="44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4" name="Freeform 10"/>
          <p:cNvSpPr>
            <a:spLocks/>
          </p:cNvSpPr>
          <p:nvPr/>
        </p:nvSpPr>
        <p:spPr bwMode="black">
          <a:xfrm>
            <a:off x="5649913" y="515938"/>
            <a:ext cx="138112" cy="107950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42" y="0"/>
              </a:cxn>
              <a:cxn ang="0">
                <a:pos x="35" y="28"/>
              </a:cxn>
              <a:cxn ang="0">
                <a:pos x="56" y="0"/>
              </a:cxn>
              <a:cxn ang="0">
                <a:pos x="86" y="0"/>
              </a:cxn>
              <a:cxn ang="0">
                <a:pos x="60" y="32"/>
              </a:cxn>
              <a:cxn ang="0">
                <a:pos x="73" y="67"/>
              </a:cxn>
              <a:cxn ang="0">
                <a:pos x="44" y="67"/>
              </a:cxn>
              <a:cxn ang="0">
                <a:pos x="34" y="37"/>
              </a:cxn>
              <a:cxn ang="0">
                <a:pos x="27" y="67"/>
              </a:cxn>
              <a:cxn ang="0">
                <a:pos x="0" y="67"/>
              </a:cxn>
              <a:cxn ang="0">
                <a:pos x="15" y="0"/>
              </a:cxn>
            </a:cxnLst>
            <a:rect l="0" t="0" r="r" b="b"/>
            <a:pathLst>
              <a:path w="87" h="68">
                <a:moveTo>
                  <a:pt x="15" y="0"/>
                </a:moveTo>
                <a:lnTo>
                  <a:pt x="42" y="0"/>
                </a:lnTo>
                <a:lnTo>
                  <a:pt x="35" y="28"/>
                </a:lnTo>
                <a:lnTo>
                  <a:pt x="56" y="0"/>
                </a:lnTo>
                <a:lnTo>
                  <a:pt x="86" y="0"/>
                </a:lnTo>
                <a:lnTo>
                  <a:pt x="60" y="32"/>
                </a:lnTo>
                <a:lnTo>
                  <a:pt x="73" y="67"/>
                </a:lnTo>
                <a:lnTo>
                  <a:pt x="44" y="67"/>
                </a:lnTo>
                <a:lnTo>
                  <a:pt x="34" y="37"/>
                </a:lnTo>
                <a:lnTo>
                  <a:pt x="27" y="67"/>
                </a:lnTo>
                <a:lnTo>
                  <a:pt x="0" y="67"/>
                </a:lnTo>
                <a:lnTo>
                  <a:pt x="15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5" name="Freeform 11"/>
          <p:cNvSpPr>
            <a:spLocks/>
          </p:cNvSpPr>
          <p:nvPr/>
        </p:nvSpPr>
        <p:spPr bwMode="black">
          <a:xfrm>
            <a:off x="5867400" y="515938"/>
            <a:ext cx="130175" cy="107950"/>
          </a:xfrm>
          <a:custGeom>
            <a:avLst/>
            <a:gdLst/>
            <a:ahLst/>
            <a:cxnLst>
              <a:cxn ang="0">
                <a:pos x="44" y="42"/>
              </a:cxn>
              <a:cxn ang="0">
                <a:pos x="33" y="42"/>
              </a:cxn>
              <a:cxn ang="0">
                <a:pos x="27" y="67"/>
              </a:cxn>
              <a:cxn ang="0">
                <a:pos x="0" y="67"/>
              </a:cxn>
              <a:cxn ang="0">
                <a:pos x="15" y="0"/>
              </a:cxn>
              <a:cxn ang="0">
                <a:pos x="42" y="0"/>
              </a:cxn>
              <a:cxn ang="0">
                <a:pos x="36" y="23"/>
              </a:cxn>
              <a:cxn ang="0">
                <a:pos x="49" y="23"/>
              </a:cxn>
              <a:cxn ang="0">
                <a:pos x="54" y="0"/>
              </a:cxn>
              <a:cxn ang="0">
                <a:pos x="81" y="0"/>
              </a:cxn>
              <a:cxn ang="0">
                <a:pos x="68" y="67"/>
              </a:cxn>
              <a:cxn ang="0">
                <a:pos x="40" y="67"/>
              </a:cxn>
              <a:cxn ang="0">
                <a:pos x="44" y="42"/>
              </a:cxn>
            </a:cxnLst>
            <a:rect l="0" t="0" r="r" b="b"/>
            <a:pathLst>
              <a:path w="82" h="68">
                <a:moveTo>
                  <a:pt x="44" y="42"/>
                </a:moveTo>
                <a:lnTo>
                  <a:pt x="33" y="42"/>
                </a:lnTo>
                <a:lnTo>
                  <a:pt x="27" y="67"/>
                </a:lnTo>
                <a:lnTo>
                  <a:pt x="0" y="67"/>
                </a:lnTo>
                <a:lnTo>
                  <a:pt x="15" y="0"/>
                </a:lnTo>
                <a:lnTo>
                  <a:pt x="42" y="0"/>
                </a:lnTo>
                <a:lnTo>
                  <a:pt x="36" y="23"/>
                </a:lnTo>
                <a:lnTo>
                  <a:pt x="49" y="23"/>
                </a:lnTo>
                <a:lnTo>
                  <a:pt x="54" y="0"/>
                </a:lnTo>
                <a:lnTo>
                  <a:pt x="81" y="0"/>
                </a:lnTo>
                <a:lnTo>
                  <a:pt x="68" y="67"/>
                </a:lnTo>
                <a:lnTo>
                  <a:pt x="40" y="67"/>
                </a:lnTo>
                <a:lnTo>
                  <a:pt x="44" y="42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6" name="Freeform 12"/>
          <p:cNvSpPr>
            <a:spLocks/>
          </p:cNvSpPr>
          <p:nvPr/>
        </p:nvSpPr>
        <p:spPr bwMode="black">
          <a:xfrm>
            <a:off x="6086475" y="515938"/>
            <a:ext cx="107950" cy="10795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67" y="0"/>
              </a:cxn>
              <a:cxn ang="0">
                <a:pos x="64" y="18"/>
              </a:cxn>
              <a:cxn ang="0">
                <a:pos x="37" y="18"/>
              </a:cxn>
              <a:cxn ang="0">
                <a:pos x="35" y="24"/>
              </a:cxn>
              <a:cxn ang="0">
                <a:pos x="59" y="24"/>
              </a:cxn>
              <a:cxn ang="0">
                <a:pos x="56" y="42"/>
              </a:cxn>
              <a:cxn ang="0">
                <a:pos x="31" y="42"/>
              </a:cxn>
              <a:cxn ang="0">
                <a:pos x="29" y="49"/>
              </a:cxn>
              <a:cxn ang="0">
                <a:pos x="57" y="49"/>
              </a:cxn>
              <a:cxn ang="0">
                <a:pos x="54" y="67"/>
              </a:cxn>
              <a:cxn ang="0">
                <a:pos x="0" y="67"/>
              </a:cxn>
              <a:cxn ang="0">
                <a:pos x="14" y="0"/>
              </a:cxn>
            </a:cxnLst>
            <a:rect l="0" t="0" r="r" b="b"/>
            <a:pathLst>
              <a:path w="68" h="68">
                <a:moveTo>
                  <a:pt x="14" y="0"/>
                </a:moveTo>
                <a:lnTo>
                  <a:pt x="67" y="0"/>
                </a:lnTo>
                <a:lnTo>
                  <a:pt x="64" y="18"/>
                </a:lnTo>
                <a:lnTo>
                  <a:pt x="37" y="18"/>
                </a:lnTo>
                <a:lnTo>
                  <a:pt x="35" y="24"/>
                </a:lnTo>
                <a:lnTo>
                  <a:pt x="59" y="24"/>
                </a:lnTo>
                <a:lnTo>
                  <a:pt x="56" y="42"/>
                </a:lnTo>
                <a:lnTo>
                  <a:pt x="31" y="42"/>
                </a:lnTo>
                <a:lnTo>
                  <a:pt x="29" y="49"/>
                </a:lnTo>
                <a:lnTo>
                  <a:pt x="57" y="49"/>
                </a:lnTo>
                <a:lnTo>
                  <a:pt x="54" y="67"/>
                </a:lnTo>
                <a:lnTo>
                  <a:pt x="0" y="67"/>
                </a:lnTo>
                <a:lnTo>
                  <a:pt x="14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7" name="Freeform 13"/>
          <p:cNvSpPr>
            <a:spLocks/>
          </p:cNvSpPr>
          <p:nvPr/>
        </p:nvSpPr>
        <p:spPr bwMode="black">
          <a:xfrm>
            <a:off x="6288088" y="515938"/>
            <a:ext cx="104775" cy="10795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65" y="0"/>
              </a:cxn>
              <a:cxn ang="0">
                <a:pos x="62" y="18"/>
              </a:cxn>
              <a:cxn ang="0">
                <a:pos x="35" y="18"/>
              </a:cxn>
              <a:cxn ang="0">
                <a:pos x="35" y="24"/>
              </a:cxn>
              <a:cxn ang="0">
                <a:pos x="58" y="24"/>
              </a:cxn>
              <a:cxn ang="0">
                <a:pos x="54" y="42"/>
              </a:cxn>
              <a:cxn ang="0">
                <a:pos x="30" y="42"/>
              </a:cxn>
              <a:cxn ang="0">
                <a:pos x="28" y="49"/>
              </a:cxn>
              <a:cxn ang="0">
                <a:pos x="56" y="49"/>
              </a:cxn>
              <a:cxn ang="0">
                <a:pos x="52" y="67"/>
              </a:cxn>
              <a:cxn ang="0">
                <a:pos x="0" y="67"/>
              </a:cxn>
              <a:cxn ang="0">
                <a:pos x="14" y="0"/>
              </a:cxn>
            </a:cxnLst>
            <a:rect l="0" t="0" r="r" b="b"/>
            <a:pathLst>
              <a:path w="66" h="68">
                <a:moveTo>
                  <a:pt x="14" y="0"/>
                </a:moveTo>
                <a:lnTo>
                  <a:pt x="65" y="0"/>
                </a:lnTo>
                <a:lnTo>
                  <a:pt x="62" y="18"/>
                </a:lnTo>
                <a:lnTo>
                  <a:pt x="35" y="18"/>
                </a:lnTo>
                <a:lnTo>
                  <a:pt x="35" y="24"/>
                </a:lnTo>
                <a:lnTo>
                  <a:pt x="58" y="24"/>
                </a:lnTo>
                <a:lnTo>
                  <a:pt x="54" y="42"/>
                </a:lnTo>
                <a:lnTo>
                  <a:pt x="30" y="42"/>
                </a:lnTo>
                <a:lnTo>
                  <a:pt x="28" y="49"/>
                </a:lnTo>
                <a:lnTo>
                  <a:pt x="56" y="49"/>
                </a:lnTo>
                <a:lnTo>
                  <a:pt x="52" y="67"/>
                </a:lnTo>
                <a:lnTo>
                  <a:pt x="0" y="67"/>
                </a:lnTo>
                <a:lnTo>
                  <a:pt x="14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8" name="Freeform 14"/>
          <p:cNvSpPr>
            <a:spLocks/>
          </p:cNvSpPr>
          <p:nvPr/>
        </p:nvSpPr>
        <p:spPr bwMode="black">
          <a:xfrm>
            <a:off x="6489700" y="515938"/>
            <a:ext cx="123825" cy="10795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46" y="0"/>
              </a:cxn>
              <a:cxn ang="0">
                <a:pos x="63" y="3"/>
              </a:cxn>
              <a:cxn ang="0">
                <a:pos x="72" y="10"/>
              </a:cxn>
              <a:cxn ang="0">
                <a:pos x="77" y="21"/>
              </a:cxn>
              <a:cxn ang="0">
                <a:pos x="75" y="34"/>
              </a:cxn>
              <a:cxn ang="0">
                <a:pos x="69" y="48"/>
              </a:cxn>
              <a:cxn ang="0">
                <a:pos x="60" y="58"/>
              </a:cxn>
              <a:cxn ang="0">
                <a:pos x="48" y="64"/>
              </a:cxn>
              <a:cxn ang="0">
                <a:pos x="33" y="67"/>
              </a:cxn>
              <a:cxn ang="0">
                <a:pos x="0" y="67"/>
              </a:cxn>
              <a:cxn ang="0">
                <a:pos x="14" y="0"/>
              </a:cxn>
              <a:cxn ang="0">
                <a:pos x="29" y="51"/>
              </a:cxn>
              <a:cxn ang="0">
                <a:pos x="33" y="51"/>
              </a:cxn>
              <a:cxn ang="0">
                <a:pos x="42" y="47"/>
              </a:cxn>
              <a:cxn ang="0">
                <a:pos x="47" y="34"/>
              </a:cxn>
              <a:cxn ang="0">
                <a:pos x="48" y="20"/>
              </a:cxn>
              <a:cxn ang="0">
                <a:pos x="40" y="15"/>
              </a:cxn>
              <a:cxn ang="0">
                <a:pos x="37" y="15"/>
              </a:cxn>
              <a:cxn ang="0">
                <a:pos x="29" y="51"/>
              </a:cxn>
              <a:cxn ang="0">
                <a:pos x="14" y="0"/>
              </a:cxn>
            </a:cxnLst>
            <a:rect l="0" t="0" r="r" b="b"/>
            <a:pathLst>
              <a:path w="78" h="68">
                <a:moveTo>
                  <a:pt x="14" y="0"/>
                </a:moveTo>
                <a:lnTo>
                  <a:pt x="46" y="0"/>
                </a:lnTo>
                <a:lnTo>
                  <a:pt x="63" y="3"/>
                </a:lnTo>
                <a:lnTo>
                  <a:pt x="72" y="10"/>
                </a:lnTo>
                <a:lnTo>
                  <a:pt x="77" y="21"/>
                </a:lnTo>
                <a:lnTo>
                  <a:pt x="75" y="34"/>
                </a:lnTo>
                <a:lnTo>
                  <a:pt x="69" y="48"/>
                </a:lnTo>
                <a:lnTo>
                  <a:pt x="60" y="58"/>
                </a:lnTo>
                <a:lnTo>
                  <a:pt x="48" y="64"/>
                </a:lnTo>
                <a:lnTo>
                  <a:pt x="33" y="67"/>
                </a:lnTo>
                <a:lnTo>
                  <a:pt x="0" y="67"/>
                </a:lnTo>
                <a:lnTo>
                  <a:pt x="14" y="0"/>
                </a:lnTo>
                <a:lnTo>
                  <a:pt x="29" y="51"/>
                </a:lnTo>
                <a:lnTo>
                  <a:pt x="33" y="51"/>
                </a:lnTo>
                <a:lnTo>
                  <a:pt x="42" y="47"/>
                </a:lnTo>
                <a:lnTo>
                  <a:pt x="47" y="34"/>
                </a:lnTo>
                <a:lnTo>
                  <a:pt x="48" y="20"/>
                </a:lnTo>
                <a:lnTo>
                  <a:pt x="40" y="15"/>
                </a:lnTo>
                <a:lnTo>
                  <a:pt x="37" y="15"/>
                </a:lnTo>
                <a:lnTo>
                  <a:pt x="29" y="51"/>
                </a:lnTo>
                <a:lnTo>
                  <a:pt x="14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19" name="Freeform 15"/>
          <p:cNvSpPr>
            <a:spLocks/>
          </p:cNvSpPr>
          <p:nvPr/>
        </p:nvSpPr>
        <p:spPr bwMode="black">
          <a:xfrm>
            <a:off x="6792913" y="515938"/>
            <a:ext cx="174625" cy="107950"/>
          </a:xfrm>
          <a:custGeom>
            <a:avLst/>
            <a:gdLst/>
            <a:ahLst/>
            <a:cxnLst>
              <a:cxn ang="0">
                <a:pos x="81" y="19"/>
              </a:cxn>
              <a:cxn ang="0">
                <a:pos x="61" y="67"/>
              </a:cxn>
              <a:cxn ang="0">
                <a:pos x="34" y="67"/>
              </a:cxn>
              <a:cxn ang="0">
                <a:pos x="36" y="19"/>
              </a:cxn>
              <a:cxn ang="0">
                <a:pos x="35" y="19"/>
              </a:cxn>
              <a:cxn ang="0">
                <a:pos x="24" y="67"/>
              </a:cxn>
              <a:cxn ang="0">
                <a:pos x="0" y="67"/>
              </a:cxn>
              <a:cxn ang="0">
                <a:pos x="16" y="0"/>
              </a:cxn>
              <a:cxn ang="0">
                <a:pos x="54" y="0"/>
              </a:cxn>
              <a:cxn ang="0">
                <a:pos x="53" y="39"/>
              </a:cxn>
              <a:cxn ang="0">
                <a:pos x="54" y="39"/>
              </a:cxn>
              <a:cxn ang="0">
                <a:pos x="70" y="0"/>
              </a:cxn>
              <a:cxn ang="0">
                <a:pos x="110" y="0"/>
              </a:cxn>
              <a:cxn ang="0">
                <a:pos x="94" y="67"/>
              </a:cxn>
              <a:cxn ang="0">
                <a:pos x="71" y="67"/>
              </a:cxn>
              <a:cxn ang="0">
                <a:pos x="81" y="19"/>
              </a:cxn>
            </a:cxnLst>
            <a:rect l="0" t="0" r="r" b="b"/>
            <a:pathLst>
              <a:path w="111" h="68">
                <a:moveTo>
                  <a:pt x="81" y="19"/>
                </a:moveTo>
                <a:lnTo>
                  <a:pt x="61" y="67"/>
                </a:lnTo>
                <a:lnTo>
                  <a:pt x="34" y="67"/>
                </a:lnTo>
                <a:lnTo>
                  <a:pt x="36" y="19"/>
                </a:lnTo>
                <a:lnTo>
                  <a:pt x="35" y="19"/>
                </a:lnTo>
                <a:lnTo>
                  <a:pt x="24" y="67"/>
                </a:lnTo>
                <a:lnTo>
                  <a:pt x="0" y="67"/>
                </a:lnTo>
                <a:lnTo>
                  <a:pt x="16" y="0"/>
                </a:lnTo>
                <a:lnTo>
                  <a:pt x="54" y="0"/>
                </a:lnTo>
                <a:lnTo>
                  <a:pt x="53" y="39"/>
                </a:lnTo>
                <a:lnTo>
                  <a:pt x="54" y="39"/>
                </a:lnTo>
                <a:lnTo>
                  <a:pt x="70" y="0"/>
                </a:lnTo>
                <a:lnTo>
                  <a:pt x="110" y="0"/>
                </a:lnTo>
                <a:lnTo>
                  <a:pt x="94" y="67"/>
                </a:lnTo>
                <a:lnTo>
                  <a:pt x="71" y="67"/>
                </a:lnTo>
                <a:lnTo>
                  <a:pt x="81" y="19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20" name="Freeform 16"/>
          <p:cNvSpPr>
            <a:spLocks/>
          </p:cNvSpPr>
          <p:nvPr/>
        </p:nvSpPr>
        <p:spPr bwMode="black">
          <a:xfrm>
            <a:off x="7040563" y="515938"/>
            <a:ext cx="128587" cy="107950"/>
          </a:xfrm>
          <a:custGeom>
            <a:avLst/>
            <a:gdLst/>
            <a:ahLst/>
            <a:cxnLst>
              <a:cxn ang="0">
                <a:pos x="37" y="0"/>
              </a:cxn>
              <a:cxn ang="0">
                <a:pos x="73" y="0"/>
              </a:cxn>
              <a:cxn ang="0">
                <a:pos x="81" y="67"/>
              </a:cxn>
              <a:cxn ang="0">
                <a:pos x="52" y="67"/>
              </a:cxn>
              <a:cxn ang="0">
                <a:pos x="51" y="55"/>
              </a:cxn>
              <a:cxn ang="0">
                <a:pos x="32" y="55"/>
              </a:cxn>
              <a:cxn ang="0">
                <a:pos x="27" y="67"/>
              </a:cxn>
              <a:cxn ang="0">
                <a:pos x="0" y="67"/>
              </a:cxn>
              <a:cxn ang="0">
                <a:pos x="37" y="0"/>
              </a:cxn>
              <a:cxn ang="0">
                <a:pos x="51" y="39"/>
              </a:cxn>
              <a:cxn ang="0">
                <a:pos x="51" y="14"/>
              </a:cxn>
              <a:cxn ang="0">
                <a:pos x="41" y="39"/>
              </a:cxn>
              <a:cxn ang="0">
                <a:pos x="51" y="39"/>
              </a:cxn>
              <a:cxn ang="0">
                <a:pos x="37" y="0"/>
              </a:cxn>
            </a:cxnLst>
            <a:rect l="0" t="0" r="r" b="b"/>
            <a:pathLst>
              <a:path w="82" h="68">
                <a:moveTo>
                  <a:pt x="37" y="0"/>
                </a:moveTo>
                <a:lnTo>
                  <a:pt x="73" y="0"/>
                </a:lnTo>
                <a:lnTo>
                  <a:pt x="81" y="67"/>
                </a:lnTo>
                <a:lnTo>
                  <a:pt x="52" y="67"/>
                </a:lnTo>
                <a:lnTo>
                  <a:pt x="51" y="55"/>
                </a:lnTo>
                <a:lnTo>
                  <a:pt x="32" y="55"/>
                </a:lnTo>
                <a:lnTo>
                  <a:pt x="27" y="67"/>
                </a:lnTo>
                <a:lnTo>
                  <a:pt x="0" y="67"/>
                </a:lnTo>
                <a:lnTo>
                  <a:pt x="37" y="0"/>
                </a:lnTo>
                <a:lnTo>
                  <a:pt x="51" y="39"/>
                </a:lnTo>
                <a:lnTo>
                  <a:pt x="51" y="14"/>
                </a:lnTo>
                <a:lnTo>
                  <a:pt x="41" y="39"/>
                </a:lnTo>
                <a:lnTo>
                  <a:pt x="51" y="39"/>
                </a:lnTo>
                <a:lnTo>
                  <a:pt x="37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21" name="Freeform 17"/>
          <p:cNvSpPr>
            <a:spLocks/>
          </p:cNvSpPr>
          <p:nvPr/>
        </p:nvSpPr>
        <p:spPr bwMode="black">
          <a:xfrm>
            <a:off x="7280275" y="515938"/>
            <a:ext cx="122238" cy="107950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56" y="0"/>
              </a:cxn>
              <a:cxn ang="0">
                <a:pos x="73" y="4"/>
              </a:cxn>
              <a:cxn ang="0">
                <a:pos x="77" y="18"/>
              </a:cxn>
              <a:cxn ang="0">
                <a:pos x="71" y="27"/>
              </a:cxn>
              <a:cxn ang="0">
                <a:pos x="58" y="34"/>
              </a:cxn>
              <a:cxn ang="0">
                <a:pos x="69" y="41"/>
              </a:cxn>
              <a:cxn ang="0">
                <a:pos x="69" y="52"/>
              </a:cxn>
              <a:cxn ang="0">
                <a:pos x="69" y="67"/>
              </a:cxn>
              <a:cxn ang="0">
                <a:pos x="41" y="67"/>
              </a:cxn>
              <a:cxn ang="0">
                <a:pos x="42" y="47"/>
              </a:cxn>
              <a:cxn ang="0">
                <a:pos x="36" y="42"/>
              </a:cxn>
              <a:cxn ang="0">
                <a:pos x="33" y="42"/>
              </a:cxn>
              <a:cxn ang="0">
                <a:pos x="28" y="67"/>
              </a:cxn>
              <a:cxn ang="0">
                <a:pos x="0" y="67"/>
              </a:cxn>
              <a:cxn ang="0">
                <a:pos x="15" y="0"/>
              </a:cxn>
              <a:cxn ang="0">
                <a:pos x="38" y="28"/>
              </a:cxn>
              <a:cxn ang="0">
                <a:pos x="46" y="26"/>
              </a:cxn>
              <a:cxn ang="0">
                <a:pos x="48" y="21"/>
              </a:cxn>
              <a:cxn ang="0">
                <a:pos x="41" y="15"/>
              </a:cxn>
              <a:cxn ang="0">
                <a:pos x="39" y="15"/>
              </a:cxn>
              <a:cxn ang="0">
                <a:pos x="36" y="28"/>
              </a:cxn>
              <a:cxn ang="0">
                <a:pos x="38" y="28"/>
              </a:cxn>
              <a:cxn ang="0">
                <a:pos x="15" y="0"/>
              </a:cxn>
            </a:cxnLst>
            <a:rect l="0" t="0" r="r" b="b"/>
            <a:pathLst>
              <a:path w="78" h="68">
                <a:moveTo>
                  <a:pt x="15" y="0"/>
                </a:moveTo>
                <a:lnTo>
                  <a:pt x="56" y="0"/>
                </a:lnTo>
                <a:lnTo>
                  <a:pt x="73" y="4"/>
                </a:lnTo>
                <a:lnTo>
                  <a:pt x="77" y="18"/>
                </a:lnTo>
                <a:lnTo>
                  <a:pt x="71" y="27"/>
                </a:lnTo>
                <a:lnTo>
                  <a:pt x="58" y="34"/>
                </a:lnTo>
                <a:lnTo>
                  <a:pt x="69" y="41"/>
                </a:lnTo>
                <a:lnTo>
                  <a:pt x="69" y="52"/>
                </a:lnTo>
                <a:lnTo>
                  <a:pt x="69" y="67"/>
                </a:lnTo>
                <a:lnTo>
                  <a:pt x="41" y="67"/>
                </a:lnTo>
                <a:lnTo>
                  <a:pt x="42" y="47"/>
                </a:lnTo>
                <a:lnTo>
                  <a:pt x="36" y="42"/>
                </a:lnTo>
                <a:lnTo>
                  <a:pt x="33" y="42"/>
                </a:lnTo>
                <a:lnTo>
                  <a:pt x="28" y="67"/>
                </a:lnTo>
                <a:lnTo>
                  <a:pt x="0" y="67"/>
                </a:lnTo>
                <a:lnTo>
                  <a:pt x="15" y="0"/>
                </a:lnTo>
                <a:lnTo>
                  <a:pt x="38" y="28"/>
                </a:lnTo>
                <a:lnTo>
                  <a:pt x="46" y="26"/>
                </a:lnTo>
                <a:lnTo>
                  <a:pt x="48" y="21"/>
                </a:lnTo>
                <a:lnTo>
                  <a:pt x="41" y="15"/>
                </a:lnTo>
                <a:lnTo>
                  <a:pt x="39" y="15"/>
                </a:lnTo>
                <a:lnTo>
                  <a:pt x="36" y="28"/>
                </a:lnTo>
                <a:lnTo>
                  <a:pt x="38" y="28"/>
                </a:lnTo>
                <a:lnTo>
                  <a:pt x="15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25" name="Freeform 18"/>
          <p:cNvSpPr>
            <a:spLocks/>
          </p:cNvSpPr>
          <p:nvPr/>
        </p:nvSpPr>
        <p:spPr bwMode="black">
          <a:xfrm>
            <a:off x="7513638" y="515938"/>
            <a:ext cx="103187" cy="107950"/>
          </a:xfrm>
          <a:custGeom>
            <a:avLst/>
            <a:gdLst/>
            <a:ahLst/>
            <a:cxnLst>
              <a:cxn ang="0">
                <a:pos x="16" y="18"/>
              </a:cxn>
              <a:cxn ang="0">
                <a:pos x="0" y="18"/>
              </a:cxn>
              <a:cxn ang="0">
                <a:pos x="4" y="0"/>
              </a:cxn>
              <a:cxn ang="0">
                <a:pos x="64" y="0"/>
              </a:cxn>
              <a:cxn ang="0">
                <a:pos x="60" y="18"/>
              </a:cxn>
              <a:cxn ang="0">
                <a:pos x="43" y="18"/>
              </a:cxn>
              <a:cxn ang="0">
                <a:pos x="32" y="67"/>
              </a:cxn>
              <a:cxn ang="0">
                <a:pos x="6" y="67"/>
              </a:cxn>
              <a:cxn ang="0">
                <a:pos x="16" y="18"/>
              </a:cxn>
            </a:cxnLst>
            <a:rect l="0" t="0" r="r" b="b"/>
            <a:pathLst>
              <a:path w="65" h="68">
                <a:moveTo>
                  <a:pt x="16" y="18"/>
                </a:moveTo>
                <a:lnTo>
                  <a:pt x="0" y="18"/>
                </a:lnTo>
                <a:lnTo>
                  <a:pt x="4" y="0"/>
                </a:lnTo>
                <a:lnTo>
                  <a:pt x="64" y="0"/>
                </a:lnTo>
                <a:lnTo>
                  <a:pt x="60" y="18"/>
                </a:lnTo>
                <a:lnTo>
                  <a:pt x="43" y="18"/>
                </a:lnTo>
                <a:lnTo>
                  <a:pt x="32" y="67"/>
                </a:lnTo>
                <a:lnTo>
                  <a:pt x="6" y="67"/>
                </a:lnTo>
                <a:lnTo>
                  <a:pt x="16" y="18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26" name="Freeform 19"/>
          <p:cNvSpPr>
            <a:spLocks/>
          </p:cNvSpPr>
          <p:nvPr/>
        </p:nvSpPr>
        <p:spPr bwMode="black">
          <a:xfrm>
            <a:off x="7705725" y="515938"/>
            <a:ext cx="61913" cy="10795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38" y="0"/>
              </a:cxn>
              <a:cxn ang="0">
                <a:pos x="24" y="67"/>
              </a:cxn>
              <a:cxn ang="0">
                <a:pos x="0" y="67"/>
              </a:cxn>
              <a:cxn ang="0">
                <a:pos x="12" y="0"/>
              </a:cxn>
            </a:cxnLst>
            <a:rect l="0" t="0" r="r" b="b"/>
            <a:pathLst>
              <a:path w="39" h="68">
                <a:moveTo>
                  <a:pt x="12" y="0"/>
                </a:moveTo>
                <a:lnTo>
                  <a:pt x="38" y="0"/>
                </a:lnTo>
                <a:lnTo>
                  <a:pt x="24" y="67"/>
                </a:lnTo>
                <a:lnTo>
                  <a:pt x="0" y="67"/>
                </a:lnTo>
                <a:lnTo>
                  <a:pt x="12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27" name="Freeform 20"/>
          <p:cNvSpPr>
            <a:spLocks/>
          </p:cNvSpPr>
          <p:nvPr/>
        </p:nvSpPr>
        <p:spPr bwMode="black">
          <a:xfrm>
            <a:off x="7866063" y="515938"/>
            <a:ext cx="136525" cy="10795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48" y="0"/>
              </a:cxn>
              <a:cxn ang="0">
                <a:pos x="54" y="39"/>
              </a:cxn>
              <a:cxn ang="0">
                <a:pos x="63" y="0"/>
              </a:cxn>
              <a:cxn ang="0">
                <a:pos x="86" y="0"/>
              </a:cxn>
              <a:cxn ang="0">
                <a:pos x="71" y="67"/>
              </a:cxn>
              <a:cxn ang="0">
                <a:pos x="37" y="67"/>
              </a:cxn>
              <a:cxn ang="0">
                <a:pos x="32" y="26"/>
              </a:cxn>
              <a:cxn ang="0">
                <a:pos x="22" y="67"/>
              </a:cxn>
              <a:cxn ang="0">
                <a:pos x="0" y="67"/>
              </a:cxn>
              <a:cxn ang="0">
                <a:pos x="14" y="0"/>
              </a:cxn>
            </a:cxnLst>
            <a:rect l="0" t="0" r="r" b="b"/>
            <a:pathLst>
              <a:path w="87" h="68">
                <a:moveTo>
                  <a:pt x="14" y="0"/>
                </a:moveTo>
                <a:lnTo>
                  <a:pt x="48" y="0"/>
                </a:lnTo>
                <a:lnTo>
                  <a:pt x="54" y="39"/>
                </a:lnTo>
                <a:lnTo>
                  <a:pt x="63" y="0"/>
                </a:lnTo>
                <a:lnTo>
                  <a:pt x="86" y="0"/>
                </a:lnTo>
                <a:lnTo>
                  <a:pt x="71" y="67"/>
                </a:lnTo>
                <a:lnTo>
                  <a:pt x="37" y="67"/>
                </a:lnTo>
                <a:lnTo>
                  <a:pt x="32" y="26"/>
                </a:lnTo>
                <a:lnTo>
                  <a:pt x="22" y="67"/>
                </a:lnTo>
                <a:lnTo>
                  <a:pt x="0" y="67"/>
                </a:lnTo>
                <a:lnTo>
                  <a:pt x="14" y="0"/>
                </a:lnTo>
              </a:path>
            </a:pathLst>
          </a:custGeom>
          <a:solidFill>
            <a:srgbClr val="00339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1963" y="1752600"/>
            <a:ext cx="8234565" cy="1143000"/>
          </a:xfrm>
        </p:spPr>
        <p:txBody>
          <a:bodyPr anchor="b"/>
          <a:lstStyle>
            <a:lvl1pPr algn="ctr" defTabSz="877888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9425" y="3119439"/>
            <a:ext cx="8221663" cy="525998"/>
          </a:xfrm>
        </p:spPr>
        <p:txBody>
          <a:bodyPr/>
          <a:lstStyle>
            <a:lvl1pPr marL="0" indent="0" algn="ctr">
              <a:spcBef>
                <a:spcPts val="0"/>
              </a:spcBef>
              <a:buFontTx/>
              <a:buNone/>
              <a:defRPr lang="en-US" sz="3200" b="1" dirty="0">
                <a:solidFill>
                  <a:schemeClr val="bg2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5052775" y="5409067"/>
            <a:ext cx="3792538" cy="276999"/>
          </a:xfrm>
        </p:spPr>
        <p:txBody>
          <a:bodyPr/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052775" y="5690282"/>
            <a:ext cx="3792538" cy="246221"/>
          </a:xfrm>
        </p:spPr>
        <p:txBody>
          <a:bodyPr/>
          <a:lstStyle>
            <a:lvl1pPr marL="0" indent="0">
              <a:buNone/>
              <a:defRPr sz="16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479425" y="4251324"/>
            <a:ext cx="8221663" cy="369332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56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158247"/>
      </p:ext>
    </p:extLst>
  </p:cSld>
  <p:clrMapOvr>
    <a:masterClrMapping/>
  </p:clrMapOvr>
  <p:transition>
    <p:random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3" y="1354592"/>
            <a:ext cx="8224837" cy="144655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  <a:effectLst/>
              </a:defRPr>
            </a:lvl1pPr>
            <a:lvl2pPr>
              <a:defRPr sz="2000" baseline="0">
                <a:solidFill>
                  <a:schemeClr val="tx1"/>
                </a:solidFill>
                <a:effectLst/>
              </a:defRPr>
            </a:lvl2pPr>
            <a:lvl3pPr>
              <a:buSzPct val="80000"/>
              <a:defRPr sz="2000" baseline="0">
                <a:solidFill>
                  <a:schemeClr val="tx1"/>
                </a:solidFill>
                <a:effectLst/>
              </a:defRPr>
            </a:lvl3pPr>
            <a:lvl4pPr>
              <a:defRPr sz="2000">
                <a:solidFill>
                  <a:schemeClr val="tx1"/>
                </a:solidFill>
                <a:effectLst/>
              </a:defRPr>
            </a:lvl4pPr>
            <a:lvl5pPr>
              <a:defRPr>
                <a:effectLst/>
              </a:defRPr>
            </a:lvl5pPr>
            <a:lvl6pPr>
              <a:defRPr>
                <a:solidFill>
                  <a:schemeClr val="tx1"/>
                </a:solidFill>
                <a:effectLst/>
              </a:defRPr>
            </a:lvl6pPr>
            <a:lvl8pPr>
              <a:defRPr>
                <a:solidFill>
                  <a:schemeClr val="tx1"/>
                </a:solidFill>
                <a:effectLst/>
              </a:defRPr>
            </a:lvl8pPr>
            <a:lvl9pPr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59780115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58991"/>
            <a:ext cx="7312025" cy="531812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985641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8" y="2251358"/>
            <a:ext cx="8234160" cy="1477328"/>
          </a:xfrm>
        </p:spPr>
        <p:txBody>
          <a:bodyPr>
            <a:sp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4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683441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>
            <a:spLocks noChangeAspect="1"/>
          </p:cNvSpPr>
          <p:nvPr userDrawn="1"/>
        </p:nvSpPr>
        <p:spPr bwMode="black">
          <a:xfrm>
            <a:off x="1354289" y="1945063"/>
            <a:ext cx="6435422" cy="2762814"/>
          </a:xfrm>
          <a:custGeom>
            <a:avLst/>
            <a:gdLst>
              <a:gd name="connsiteX0" fmla="*/ 9991 w 9991"/>
              <a:gd name="connsiteY0" fmla="*/ 3909 h 9976"/>
              <a:gd name="connsiteX1" fmla="*/ 8197 w 9991"/>
              <a:gd name="connsiteY1" fmla="*/ 3909 h 9976"/>
              <a:gd name="connsiteX2" fmla="*/ 8645 w 9991"/>
              <a:gd name="connsiteY2" fmla="*/ 0 h 9976"/>
              <a:gd name="connsiteX3" fmla="*/ 7118 w 9991"/>
              <a:gd name="connsiteY3" fmla="*/ 3909 h 9976"/>
              <a:gd name="connsiteX4" fmla="*/ 35 w 9991"/>
              <a:gd name="connsiteY4" fmla="*/ 3909 h 9976"/>
              <a:gd name="connsiteX5" fmla="*/ 0 w 9991"/>
              <a:gd name="connsiteY5" fmla="*/ 3933 h 9976"/>
              <a:gd name="connsiteX6" fmla="*/ 35 w 9991"/>
              <a:gd name="connsiteY6" fmla="*/ 3957 h 9976"/>
              <a:gd name="connsiteX7" fmla="*/ 1122 w 9991"/>
              <a:gd name="connsiteY7" fmla="*/ 4005 h 9976"/>
              <a:gd name="connsiteX8" fmla="*/ 6989 w 9991"/>
              <a:gd name="connsiteY8" fmla="*/ 4221 h 9976"/>
              <a:gd name="connsiteX9" fmla="*/ 6350 w 9991"/>
              <a:gd name="connsiteY9" fmla="*/ 5875 h 9976"/>
              <a:gd name="connsiteX10" fmla="*/ 6126 w 9991"/>
              <a:gd name="connsiteY10" fmla="*/ 6523 h 9976"/>
              <a:gd name="connsiteX11" fmla="*/ 6143 w 9991"/>
              <a:gd name="connsiteY11" fmla="*/ 6523 h 9976"/>
              <a:gd name="connsiteX12" fmla="*/ 6419 w 9991"/>
              <a:gd name="connsiteY12" fmla="*/ 5875 h 9976"/>
              <a:gd name="connsiteX13" fmla="*/ 7127 w 9991"/>
              <a:gd name="connsiteY13" fmla="*/ 4245 h 9976"/>
              <a:gd name="connsiteX14" fmla="*/ 8016 w 9991"/>
              <a:gd name="connsiteY14" fmla="*/ 4245 h 9976"/>
              <a:gd name="connsiteX15" fmla="*/ 7921 w 9991"/>
              <a:gd name="connsiteY15" fmla="*/ 5204 h 9976"/>
              <a:gd name="connsiteX16" fmla="*/ 7843 w 9991"/>
              <a:gd name="connsiteY16" fmla="*/ 6115 h 9976"/>
              <a:gd name="connsiteX17" fmla="*/ 6005 w 9991"/>
              <a:gd name="connsiteY17" fmla="*/ 8465 h 9976"/>
              <a:gd name="connsiteX18" fmla="*/ 4978 w 9991"/>
              <a:gd name="connsiteY18" fmla="*/ 9784 h 9976"/>
              <a:gd name="connsiteX19" fmla="*/ 5004 w 9991"/>
              <a:gd name="connsiteY19" fmla="*/ 9808 h 9976"/>
              <a:gd name="connsiteX20" fmla="*/ 5962 w 9991"/>
              <a:gd name="connsiteY20" fmla="*/ 8657 h 9976"/>
              <a:gd name="connsiteX21" fmla="*/ 7817 w 9991"/>
              <a:gd name="connsiteY21" fmla="*/ 6427 h 9976"/>
              <a:gd name="connsiteX22" fmla="*/ 7584 w 9991"/>
              <a:gd name="connsiteY22" fmla="*/ 8969 h 9976"/>
              <a:gd name="connsiteX23" fmla="*/ 7489 w 9991"/>
              <a:gd name="connsiteY23" fmla="*/ 9928 h 9976"/>
              <a:gd name="connsiteX24" fmla="*/ 7489 w 9991"/>
              <a:gd name="connsiteY24" fmla="*/ 9976 h 9976"/>
              <a:gd name="connsiteX25" fmla="*/ 7515 w 9991"/>
              <a:gd name="connsiteY25" fmla="*/ 9952 h 9976"/>
              <a:gd name="connsiteX26" fmla="*/ 7636 w 9991"/>
              <a:gd name="connsiteY26" fmla="*/ 8945 h 9976"/>
              <a:gd name="connsiteX27" fmla="*/ 7921 w 9991"/>
              <a:gd name="connsiteY27" fmla="*/ 6283 h 9976"/>
              <a:gd name="connsiteX28" fmla="*/ 8680 w 9991"/>
              <a:gd name="connsiteY28" fmla="*/ 5396 h 9976"/>
              <a:gd name="connsiteX29" fmla="*/ 9353 w 9991"/>
              <a:gd name="connsiteY29" fmla="*/ 4604 h 9976"/>
              <a:gd name="connsiteX30" fmla="*/ 9991 w 9991"/>
              <a:gd name="connsiteY30" fmla="*/ 3909 h 9976"/>
              <a:gd name="connsiteX31" fmla="*/ 7274 w 9991"/>
              <a:gd name="connsiteY31" fmla="*/ 3909 h 9976"/>
              <a:gd name="connsiteX32" fmla="*/ 7972 w 9991"/>
              <a:gd name="connsiteY32" fmla="*/ 2278 h 9976"/>
              <a:gd name="connsiteX33" fmla="*/ 8248 w 9991"/>
              <a:gd name="connsiteY33" fmla="*/ 1631 h 9976"/>
              <a:gd name="connsiteX34" fmla="*/ 8041 w 9991"/>
              <a:gd name="connsiteY34" fmla="*/ 3909 h 9976"/>
              <a:gd name="connsiteX35" fmla="*/ 7274 w 9991"/>
              <a:gd name="connsiteY35" fmla="*/ 3909 h 9976"/>
              <a:gd name="connsiteX36" fmla="*/ 9991 w 9991"/>
              <a:gd name="connsiteY36" fmla="*/ 3909 h 9976"/>
              <a:gd name="connsiteX37" fmla="*/ 8154 w 9991"/>
              <a:gd name="connsiteY37" fmla="*/ 4293 h 9976"/>
              <a:gd name="connsiteX38" fmla="*/ 9215 w 9991"/>
              <a:gd name="connsiteY38" fmla="*/ 4341 h 9976"/>
              <a:gd name="connsiteX39" fmla="*/ 8870 w 9991"/>
              <a:gd name="connsiteY39" fmla="*/ 4796 h 9976"/>
              <a:gd name="connsiteX40" fmla="*/ 7972 w 9991"/>
              <a:gd name="connsiteY40" fmla="*/ 5947 h 9976"/>
              <a:gd name="connsiteX41" fmla="*/ 8154 w 9991"/>
              <a:gd name="connsiteY41" fmla="*/ 4293 h 9976"/>
              <a:gd name="connsiteX42" fmla="*/ 9991 w 9991"/>
              <a:gd name="connsiteY42" fmla="*/ 3909 h 9976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1057 w 10000"/>
              <a:gd name="connsiteY7" fmla="*/ 4018 h 10000"/>
              <a:gd name="connsiteX8" fmla="*/ 1123 w 10000"/>
              <a:gd name="connsiteY8" fmla="*/ 4015 h 10000"/>
              <a:gd name="connsiteX9" fmla="*/ 6995 w 10000"/>
              <a:gd name="connsiteY9" fmla="*/ 4231 h 10000"/>
              <a:gd name="connsiteX10" fmla="*/ 6356 w 10000"/>
              <a:gd name="connsiteY10" fmla="*/ 5889 h 10000"/>
              <a:gd name="connsiteX11" fmla="*/ 6132 w 10000"/>
              <a:gd name="connsiteY11" fmla="*/ 6539 h 10000"/>
              <a:gd name="connsiteX12" fmla="*/ 6149 w 10000"/>
              <a:gd name="connsiteY12" fmla="*/ 6539 h 10000"/>
              <a:gd name="connsiteX13" fmla="*/ 6425 w 10000"/>
              <a:gd name="connsiteY13" fmla="*/ 5889 h 10000"/>
              <a:gd name="connsiteX14" fmla="*/ 7133 w 10000"/>
              <a:gd name="connsiteY14" fmla="*/ 4255 h 10000"/>
              <a:gd name="connsiteX15" fmla="*/ 8023 w 10000"/>
              <a:gd name="connsiteY15" fmla="*/ 4255 h 10000"/>
              <a:gd name="connsiteX16" fmla="*/ 7928 w 10000"/>
              <a:gd name="connsiteY16" fmla="*/ 5217 h 10000"/>
              <a:gd name="connsiteX17" fmla="*/ 7850 w 10000"/>
              <a:gd name="connsiteY17" fmla="*/ 6130 h 10000"/>
              <a:gd name="connsiteX18" fmla="*/ 6010 w 10000"/>
              <a:gd name="connsiteY18" fmla="*/ 8485 h 10000"/>
              <a:gd name="connsiteX19" fmla="*/ 4982 w 10000"/>
              <a:gd name="connsiteY19" fmla="*/ 9808 h 10000"/>
              <a:gd name="connsiteX20" fmla="*/ 5009 w 10000"/>
              <a:gd name="connsiteY20" fmla="*/ 9832 h 10000"/>
              <a:gd name="connsiteX21" fmla="*/ 5967 w 10000"/>
              <a:gd name="connsiteY21" fmla="*/ 8678 h 10000"/>
              <a:gd name="connsiteX22" fmla="*/ 7824 w 10000"/>
              <a:gd name="connsiteY22" fmla="*/ 6442 h 10000"/>
              <a:gd name="connsiteX23" fmla="*/ 7591 w 10000"/>
              <a:gd name="connsiteY23" fmla="*/ 8991 h 10000"/>
              <a:gd name="connsiteX24" fmla="*/ 7496 w 10000"/>
              <a:gd name="connsiteY24" fmla="*/ 9952 h 10000"/>
              <a:gd name="connsiteX25" fmla="*/ 7496 w 10000"/>
              <a:gd name="connsiteY25" fmla="*/ 10000 h 10000"/>
              <a:gd name="connsiteX26" fmla="*/ 7522 w 10000"/>
              <a:gd name="connsiteY26" fmla="*/ 9976 h 10000"/>
              <a:gd name="connsiteX27" fmla="*/ 7643 w 10000"/>
              <a:gd name="connsiteY27" fmla="*/ 8967 h 10000"/>
              <a:gd name="connsiteX28" fmla="*/ 7928 w 10000"/>
              <a:gd name="connsiteY28" fmla="*/ 6298 h 10000"/>
              <a:gd name="connsiteX29" fmla="*/ 8688 w 10000"/>
              <a:gd name="connsiteY29" fmla="*/ 5409 h 10000"/>
              <a:gd name="connsiteX30" fmla="*/ 9361 w 10000"/>
              <a:gd name="connsiteY30" fmla="*/ 4615 h 10000"/>
              <a:gd name="connsiteX31" fmla="*/ 10000 w 10000"/>
              <a:gd name="connsiteY31" fmla="*/ 3918 h 10000"/>
              <a:gd name="connsiteX32" fmla="*/ 7281 w 10000"/>
              <a:gd name="connsiteY32" fmla="*/ 3918 h 10000"/>
              <a:gd name="connsiteX33" fmla="*/ 7979 w 10000"/>
              <a:gd name="connsiteY33" fmla="*/ 2283 h 10000"/>
              <a:gd name="connsiteX34" fmla="*/ 8255 w 10000"/>
              <a:gd name="connsiteY34" fmla="*/ 1635 h 10000"/>
              <a:gd name="connsiteX35" fmla="*/ 8048 w 10000"/>
              <a:gd name="connsiteY35" fmla="*/ 3918 h 10000"/>
              <a:gd name="connsiteX36" fmla="*/ 7281 w 10000"/>
              <a:gd name="connsiteY36" fmla="*/ 3918 h 10000"/>
              <a:gd name="connsiteX37" fmla="*/ 10000 w 10000"/>
              <a:gd name="connsiteY37" fmla="*/ 3918 h 10000"/>
              <a:gd name="connsiteX38" fmla="*/ 8161 w 10000"/>
              <a:gd name="connsiteY38" fmla="*/ 4303 h 10000"/>
              <a:gd name="connsiteX39" fmla="*/ 9223 w 10000"/>
              <a:gd name="connsiteY39" fmla="*/ 4351 h 10000"/>
              <a:gd name="connsiteX40" fmla="*/ 8878 w 10000"/>
              <a:gd name="connsiteY40" fmla="*/ 4808 h 10000"/>
              <a:gd name="connsiteX41" fmla="*/ 7979 w 10000"/>
              <a:gd name="connsiteY41" fmla="*/ 5961 h 10000"/>
              <a:gd name="connsiteX42" fmla="*/ 8161 w 10000"/>
              <a:gd name="connsiteY42" fmla="*/ 4303 h 10000"/>
              <a:gd name="connsiteX43" fmla="*/ 10000 w 10000"/>
              <a:gd name="connsiteY43" fmla="*/ 3918 h 10000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1057 w 10000"/>
              <a:gd name="connsiteY7" fmla="*/ 4018 h 10000"/>
              <a:gd name="connsiteX8" fmla="*/ 6995 w 10000"/>
              <a:gd name="connsiteY8" fmla="*/ 4231 h 10000"/>
              <a:gd name="connsiteX9" fmla="*/ 6356 w 10000"/>
              <a:gd name="connsiteY9" fmla="*/ 5889 h 10000"/>
              <a:gd name="connsiteX10" fmla="*/ 6132 w 10000"/>
              <a:gd name="connsiteY10" fmla="*/ 6539 h 10000"/>
              <a:gd name="connsiteX11" fmla="*/ 6149 w 10000"/>
              <a:gd name="connsiteY11" fmla="*/ 6539 h 10000"/>
              <a:gd name="connsiteX12" fmla="*/ 6425 w 10000"/>
              <a:gd name="connsiteY12" fmla="*/ 5889 h 10000"/>
              <a:gd name="connsiteX13" fmla="*/ 7133 w 10000"/>
              <a:gd name="connsiteY13" fmla="*/ 4255 h 10000"/>
              <a:gd name="connsiteX14" fmla="*/ 8023 w 10000"/>
              <a:gd name="connsiteY14" fmla="*/ 4255 h 10000"/>
              <a:gd name="connsiteX15" fmla="*/ 7928 w 10000"/>
              <a:gd name="connsiteY15" fmla="*/ 5217 h 10000"/>
              <a:gd name="connsiteX16" fmla="*/ 7850 w 10000"/>
              <a:gd name="connsiteY16" fmla="*/ 6130 h 10000"/>
              <a:gd name="connsiteX17" fmla="*/ 6010 w 10000"/>
              <a:gd name="connsiteY17" fmla="*/ 8485 h 10000"/>
              <a:gd name="connsiteX18" fmla="*/ 4982 w 10000"/>
              <a:gd name="connsiteY18" fmla="*/ 9808 h 10000"/>
              <a:gd name="connsiteX19" fmla="*/ 5009 w 10000"/>
              <a:gd name="connsiteY19" fmla="*/ 9832 h 10000"/>
              <a:gd name="connsiteX20" fmla="*/ 5967 w 10000"/>
              <a:gd name="connsiteY20" fmla="*/ 8678 h 10000"/>
              <a:gd name="connsiteX21" fmla="*/ 7824 w 10000"/>
              <a:gd name="connsiteY21" fmla="*/ 6442 h 10000"/>
              <a:gd name="connsiteX22" fmla="*/ 7591 w 10000"/>
              <a:gd name="connsiteY22" fmla="*/ 8991 h 10000"/>
              <a:gd name="connsiteX23" fmla="*/ 7496 w 10000"/>
              <a:gd name="connsiteY23" fmla="*/ 9952 h 10000"/>
              <a:gd name="connsiteX24" fmla="*/ 7496 w 10000"/>
              <a:gd name="connsiteY24" fmla="*/ 10000 h 10000"/>
              <a:gd name="connsiteX25" fmla="*/ 7522 w 10000"/>
              <a:gd name="connsiteY25" fmla="*/ 9976 h 10000"/>
              <a:gd name="connsiteX26" fmla="*/ 7643 w 10000"/>
              <a:gd name="connsiteY26" fmla="*/ 8967 h 10000"/>
              <a:gd name="connsiteX27" fmla="*/ 7928 w 10000"/>
              <a:gd name="connsiteY27" fmla="*/ 6298 h 10000"/>
              <a:gd name="connsiteX28" fmla="*/ 8688 w 10000"/>
              <a:gd name="connsiteY28" fmla="*/ 5409 h 10000"/>
              <a:gd name="connsiteX29" fmla="*/ 9361 w 10000"/>
              <a:gd name="connsiteY29" fmla="*/ 4615 h 10000"/>
              <a:gd name="connsiteX30" fmla="*/ 10000 w 10000"/>
              <a:gd name="connsiteY30" fmla="*/ 3918 h 10000"/>
              <a:gd name="connsiteX31" fmla="*/ 7281 w 10000"/>
              <a:gd name="connsiteY31" fmla="*/ 3918 h 10000"/>
              <a:gd name="connsiteX32" fmla="*/ 7979 w 10000"/>
              <a:gd name="connsiteY32" fmla="*/ 2283 h 10000"/>
              <a:gd name="connsiteX33" fmla="*/ 8255 w 10000"/>
              <a:gd name="connsiteY33" fmla="*/ 1635 h 10000"/>
              <a:gd name="connsiteX34" fmla="*/ 8048 w 10000"/>
              <a:gd name="connsiteY34" fmla="*/ 3918 h 10000"/>
              <a:gd name="connsiteX35" fmla="*/ 7281 w 10000"/>
              <a:gd name="connsiteY35" fmla="*/ 3918 h 10000"/>
              <a:gd name="connsiteX36" fmla="*/ 10000 w 10000"/>
              <a:gd name="connsiteY36" fmla="*/ 3918 h 10000"/>
              <a:gd name="connsiteX37" fmla="*/ 8161 w 10000"/>
              <a:gd name="connsiteY37" fmla="*/ 4303 h 10000"/>
              <a:gd name="connsiteX38" fmla="*/ 9223 w 10000"/>
              <a:gd name="connsiteY38" fmla="*/ 4351 h 10000"/>
              <a:gd name="connsiteX39" fmla="*/ 8878 w 10000"/>
              <a:gd name="connsiteY39" fmla="*/ 4808 h 10000"/>
              <a:gd name="connsiteX40" fmla="*/ 7979 w 10000"/>
              <a:gd name="connsiteY40" fmla="*/ 5961 h 10000"/>
              <a:gd name="connsiteX41" fmla="*/ 8161 w 10000"/>
              <a:gd name="connsiteY41" fmla="*/ 4303 h 10000"/>
              <a:gd name="connsiteX42" fmla="*/ 10000 w 10000"/>
              <a:gd name="connsiteY42" fmla="*/ 3918 h 10000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6995 w 10000"/>
              <a:gd name="connsiteY7" fmla="*/ 4231 h 10000"/>
              <a:gd name="connsiteX8" fmla="*/ 6356 w 10000"/>
              <a:gd name="connsiteY8" fmla="*/ 5889 h 10000"/>
              <a:gd name="connsiteX9" fmla="*/ 6132 w 10000"/>
              <a:gd name="connsiteY9" fmla="*/ 6539 h 10000"/>
              <a:gd name="connsiteX10" fmla="*/ 6149 w 10000"/>
              <a:gd name="connsiteY10" fmla="*/ 6539 h 10000"/>
              <a:gd name="connsiteX11" fmla="*/ 6425 w 10000"/>
              <a:gd name="connsiteY11" fmla="*/ 5889 h 10000"/>
              <a:gd name="connsiteX12" fmla="*/ 7133 w 10000"/>
              <a:gd name="connsiteY12" fmla="*/ 4255 h 10000"/>
              <a:gd name="connsiteX13" fmla="*/ 8023 w 10000"/>
              <a:gd name="connsiteY13" fmla="*/ 4255 h 10000"/>
              <a:gd name="connsiteX14" fmla="*/ 7928 w 10000"/>
              <a:gd name="connsiteY14" fmla="*/ 5217 h 10000"/>
              <a:gd name="connsiteX15" fmla="*/ 7850 w 10000"/>
              <a:gd name="connsiteY15" fmla="*/ 6130 h 10000"/>
              <a:gd name="connsiteX16" fmla="*/ 6010 w 10000"/>
              <a:gd name="connsiteY16" fmla="*/ 8485 h 10000"/>
              <a:gd name="connsiteX17" fmla="*/ 4982 w 10000"/>
              <a:gd name="connsiteY17" fmla="*/ 9808 h 10000"/>
              <a:gd name="connsiteX18" fmla="*/ 5009 w 10000"/>
              <a:gd name="connsiteY18" fmla="*/ 9832 h 10000"/>
              <a:gd name="connsiteX19" fmla="*/ 5967 w 10000"/>
              <a:gd name="connsiteY19" fmla="*/ 8678 h 10000"/>
              <a:gd name="connsiteX20" fmla="*/ 7824 w 10000"/>
              <a:gd name="connsiteY20" fmla="*/ 6442 h 10000"/>
              <a:gd name="connsiteX21" fmla="*/ 7591 w 10000"/>
              <a:gd name="connsiteY21" fmla="*/ 8991 h 10000"/>
              <a:gd name="connsiteX22" fmla="*/ 7496 w 10000"/>
              <a:gd name="connsiteY22" fmla="*/ 9952 h 10000"/>
              <a:gd name="connsiteX23" fmla="*/ 7496 w 10000"/>
              <a:gd name="connsiteY23" fmla="*/ 10000 h 10000"/>
              <a:gd name="connsiteX24" fmla="*/ 7522 w 10000"/>
              <a:gd name="connsiteY24" fmla="*/ 9976 h 10000"/>
              <a:gd name="connsiteX25" fmla="*/ 7643 w 10000"/>
              <a:gd name="connsiteY25" fmla="*/ 8967 h 10000"/>
              <a:gd name="connsiteX26" fmla="*/ 7928 w 10000"/>
              <a:gd name="connsiteY26" fmla="*/ 6298 h 10000"/>
              <a:gd name="connsiteX27" fmla="*/ 8688 w 10000"/>
              <a:gd name="connsiteY27" fmla="*/ 5409 h 10000"/>
              <a:gd name="connsiteX28" fmla="*/ 9361 w 10000"/>
              <a:gd name="connsiteY28" fmla="*/ 4615 h 10000"/>
              <a:gd name="connsiteX29" fmla="*/ 10000 w 10000"/>
              <a:gd name="connsiteY29" fmla="*/ 3918 h 10000"/>
              <a:gd name="connsiteX30" fmla="*/ 7281 w 10000"/>
              <a:gd name="connsiteY30" fmla="*/ 3918 h 10000"/>
              <a:gd name="connsiteX31" fmla="*/ 7979 w 10000"/>
              <a:gd name="connsiteY31" fmla="*/ 2283 h 10000"/>
              <a:gd name="connsiteX32" fmla="*/ 8255 w 10000"/>
              <a:gd name="connsiteY32" fmla="*/ 1635 h 10000"/>
              <a:gd name="connsiteX33" fmla="*/ 8048 w 10000"/>
              <a:gd name="connsiteY33" fmla="*/ 3918 h 10000"/>
              <a:gd name="connsiteX34" fmla="*/ 7281 w 10000"/>
              <a:gd name="connsiteY34" fmla="*/ 3918 h 10000"/>
              <a:gd name="connsiteX35" fmla="*/ 10000 w 10000"/>
              <a:gd name="connsiteY35" fmla="*/ 3918 h 10000"/>
              <a:gd name="connsiteX36" fmla="*/ 8161 w 10000"/>
              <a:gd name="connsiteY36" fmla="*/ 4303 h 10000"/>
              <a:gd name="connsiteX37" fmla="*/ 9223 w 10000"/>
              <a:gd name="connsiteY37" fmla="*/ 4351 h 10000"/>
              <a:gd name="connsiteX38" fmla="*/ 8878 w 10000"/>
              <a:gd name="connsiteY38" fmla="*/ 4808 h 10000"/>
              <a:gd name="connsiteX39" fmla="*/ 7979 w 10000"/>
              <a:gd name="connsiteY39" fmla="*/ 5961 h 10000"/>
              <a:gd name="connsiteX40" fmla="*/ 8161 w 10000"/>
              <a:gd name="connsiteY40" fmla="*/ 4303 h 10000"/>
              <a:gd name="connsiteX41" fmla="*/ 10000 w 10000"/>
              <a:gd name="connsiteY41" fmla="*/ 391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000" h="10000">
                <a:moveTo>
                  <a:pt x="10000" y="3918"/>
                </a:moveTo>
                <a:lnTo>
                  <a:pt x="8204" y="3918"/>
                </a:lnTo>
                <a:cubicBezTo>
                  <a:pt x="8354" y="2612"/>
                  <a:pt x="8504" y="1306"/>
                  <a:pt x="8653" y="0"/>
                </a:cubicBezTo>
                <a:lnTo>
                  <a:pt x="7124" y="3918"/>
                </a:lnTo>
                <a:lnTo>
                  <a:pt x="35" y="3918"/>
                </a:lnTo>
                <a:cubicBezTo>
                  <a:pt x="23" y="3926"/>
                  <a:pt x="12" y="3934"/>
                  <a:pt x="0" y="3942"/>
                </a:cubicBezTo>
                <a:cubicBezTo>
                  <a:pt x="12" y="3950"/>
                  <a:pt x="23" y="3959"/>
                  <a:pt x="35" y="3967"/>
                </a:cubicBezTo>
                <a:lnTo>
                  <a:pt x="6995" y="4231"/>
                </a:lnTo>
                <a:lnTo>
                  <a:pt x="6356" y="5889"/>
                </a:lnTo>
                <a:lnTo>
                  <a:pt x="6132" y="6539"/>
                </a:lnTo>
                <a:lnTo>
                  <a:pt x="6149" y="6539"/>
                </a:lnTo>
                <a:lnTo>
                  <a:pt x="6425" y="5889"/>
                </a:lnTo>
                <a:lnTo>
                  <a:pt x="7133" y="4255"/>
                </a:lnTo>
                <a:lnTo>
                  <a:pt x="8023" y="4255"/>
                </a:lnTo>
                <a:cubicBezTo>
                  <a:pt x="7991" y="4576"/>
                  <a:pt x="7960" y="4896"/>
                  <a:pt x="7928" y="5217"/>
                </a:cubicBezTo>
                <a:cubicBezTo>
                  <a:pt x="7902" y="5521"/>
                  <a:pt x="7876" y="5825"/>
                  <a:pt x="7850" y="6130"/>
                </a:cubicBezTo>
                <a:lnTo>
                  <a:pt x="6010" y="8485"/>
                </a:lnTo>
                <a:lnTo>
                  <a:pt x="4982" y="9808"/>
                </a:lnTo>
                <a:cubicBezTo>
                  <a:pt x="4991" y="9816"/>
                  <a:pt x="4999" y="9824"/>
                  <a:pt x="5009" y="9832"/>
                </a:cubicBezTo>
                <a:lnTo>
                  <a:pt x="5967" y="8678"/>
                </a:lnTo>
                <a:lnTo>
                  <a:pt x="7824" y="6442"/>
                </a:lnTo>
                <a:cubicBezTo>
                  <a:pt x="7746" y="7291"/>
                  <a:pt x="7669" y="8142"/>
                  <a:pt x="7591" y="8991"/>
                </a:cubicBezTo>
                <a:cubicBezTo>
                  <a:pt x="7559" y="9311"/>
                  <a:pt x="7528" y="9631"/>
                  <a:pt x="7496" y="9952"/>
                </a:cubicBezTo>
                <a:lnTo>
                  <a:pt x="7496" y="10000"/>
                </a:lnTo>
                <a:cubicBezTo>
                  <a:pt x="7505" y="9992"/>
                  <a:pt x="7513" y="9984"/>
                  <a:pt x="7522" y="9976"/>
                </a:cubicBezTo>
                <a:cubicBezTo>
                  <a:pt x="7562" y="9639"/>
                  <a:pt x="7603" y="9303"/>
                  <a:pt x="7643" y="8967"/>
                </a:cubicBezTo>
                <a:lnTo>
                  <a:pt x="7928" y="6298"/>
                </a:lnTo>
                <a:lnTo>
                  <a:pt x="8688" y="5409"/>
                </a:lnTo>
                <a:lnTo>
                  <a:pt x="9361" y="4615"/>
                </a:lnTo>
                <a:lnTo>
                  <a:pt x="10000" y="3918"/>
                </a:lnTo>
                <a:lnTo>
                  <a:pt x="7281" y="3918"/>
                </a:lnTo>
                <a:lnTo>
                  <a:pt x="7979" y="2283"/>
                </a:lnTo>
                <a:lnTo>
                  <a:pt x="8255" y="1635"/>
                </a:lnTo>
                <a:lnTo>
                  <a:pt x="8048" y="3918"/>
                </a:lnTo>
                <a:lnTo>
                  <a:pt x="7281" y="3918"/>
                </a:lnTo>
                <a:lnTo>
                  <a:pt x="10000" y="3918"/>
                </a:lnTo>
                <a:lnTo>
                  <a:pt x="8161" y="4303"/>
                </a:lnTo>
                <a:lnTo>
                  <a:pt x="9223" y="4351"/>
                </a:lnTo>
                <a:lnTo>
                  <a:pt x="8878" y="4808"/>
                </a:lnTo>
                <a:lnTo>
                  <a:pt x="7979" y="5961"/>
                </a:lnTo>
                <a:cubicBezTo>
                  <a:pt x="8040" y="5409"/>
                  <a:pt x="8100" y="4856"/>
                  <a:pt x="8161" y="4303"/>
                </a:cubicBezTo>
                <a:lnTo>
                  <a:pt x="10000" y="3918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48530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42507" y="527087"/>
            <a:ext cx="7312025" cy="531812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1963" y="1354592"/>
            <a:ext cx="8224837" cy="1255728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buSzPct val="80000"/>
              <a:defRPr>
                <a:effectLst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6210577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142038" y="6488113"/>
            <a:ext cx="2540000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8900" tIns="44450" rIns="88900" bIns="44450">
            <a:spAutoFit/>
          </a:bodyPr>
          <a:lstStyle/>
          <a:p>
            <a:pPr algn="r" defTabSz="887413" eaLnBrk="0" hangingPunct="0">
              <a:spcBef>
                <a:spcPct val="50000"/>
              </a:spcBef>
              <a:defRPr/>
            </a:pPr>
            <a:fld id="{A7D6C8D0-0682-4100-9DCE-F8DECBBB3B67}" type="slidenum">
              <a:rPr lang="en-US" sz="800">
                <a:solidFill>
                  <a:srgbClr val="000000"/>
                </a:solidFill>
                <a:ea typeface="ＭＳ Ｐゴシック" pitchFamily="-112" charset="-128"/>
              </a:rPr>
              <a:pPr algn="r" defTabSz="887413" eaLnBrk="0" hangingPunct="0">
                <a:spcBef>
                  <a:spcPct val="50000"/>
                </a:spcBef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4663" y="5321300"/>
            <a:ext cx="3671887" cy="596900"/>
            <a:chOff x="299" y="3352"/>
            <a:chExt cx="2313" cy="376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2" charset="-128"/>
              </a:endParaRPr>
            </a:p>
          </p:txBody>
        </p:sp>
      </p:grp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1963" y="1752600"/>
            <a:ext cx="8234565" cy="1143000"/>
          </a:xfrm>
        </p:spPr>
        <p:txBody>
          <a:bodyPr anchor="ctr"/>
          <a:lstStyle>
            <a:lvl1pPr algn="ctr" defTabSz="877888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52366" y="3186548"/>
            <a:ext cx="8039268" cy="492443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3200">
                <a:effectLst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5052775" y="5370967"/>
            <a:ext cx="3792538" cy="276999"/>
          </a:xfrm>
        </p:spPr>
        <p:txBody>
          <a:bodyPr/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052775" y="5652182"/>
            <a:ext cx="3792538" cy="246221"/>
          </a:xfrm>
        </p:spPr>
        <p:txBody>
          <a:bodyPr/>
          <a:lstStyle>
            <a:lvl1pPr marL="0" indent="0">
              <a:buNone/>
              <a:defRPr sz="16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863194" y="3992110"/>
            <a:ext cx="3420788" cy="738664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9801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3" y="1354592"/>
            <a:ext cx="8224837" cy="1255728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buSzPct val="80000"/>
              <a:defRPr>
                <a:effectLst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1200926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58991"/>
            <a:ext cx="7312025" cy="531812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422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8" y="2251358"/>
            <a:ext cx="8234160" cy="1477328"/>
          </a:xfrm>
        </p:spPr>
        <p:txBody>
          <a:bodyPr anchor="ctr">
            <a:sp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9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52513" y="327025"/>
            <a:ext cx="7326312" cy="739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738" y="1243013"/>
            <a:ext cx="4310062" cy="2566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43013"/>
            <a:ext cx="4310063" cy="2566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85738" y="3962400"/>
            <a:ext cx="4310062" cy="2568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62400"/>
            <a:ext cx="4310063" cy="2568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Box 52"/>
          <p:cNvSpPr txBox="1">
            <a:spLocks noChangeArrowheads="1"/>
          </p:cNvSpPr>
          <p:nvPr userDrawn="1"/>
        </p:nvSpPr>
        <p:spPr bwMode="auto">
          <a:xfrm>
            <a:off x="8076344" y="6705600"/>
            <a:ext cx="92653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</a:rPr>
              <a:t>QMS GGC 11-2013 </a:t>
            </a:r>
            <a:fld id="{5906CAE7-57C0-4CAB-9F61-A34E897AAC7A}" type="slidenum">
              <a:rPr lang="en-US" sz="700" b="1" smtClean="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7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35088"/>
      </p:ext>
    </p:extLst>
  </p:cSld>
  <p:clrMapOvr>
    <a:masterClrMapping/>
  </p:clrMapOvr>
  <p:transition spd="med">
    <p:random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160772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/>
        </p:nvSpPr>
        <p:spPr bwMode="black">
          <a:xfrm>
            <a:off x="969963" y="1962150"/>
            <a:ext cx="7204075" cy="25923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chemeClr val="bg1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9254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019800"/>
            <a:ext cx="8229600" cy="70167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a typeface="ＭＳ Ｐゴシック" pitchFamily="34" charset="-128"/>
              </a:rPr>
              <a:t>9/16/2014</a:t>
            </a:r>
            <a:endParaRPr lang="en-U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019800"/>
            <a:ext cx="8229600" cy="70167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019800"/>
            <a:ext cx="8229600" cy="701675"/>
          </a:xfrm>
          <a:prstGeom prst="rect">
            <a:avLst/>
          </a:prstGeom>
        </p:spPr>
        <p:txBody>
          <a:bodyPr/>
          <a:lstStyle/>
          <a:p>
            <a:fld id="{29245FD5-035D-4EF7-837A-4CF8583E8110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/>
              <a:t>‹#›</a:t>
            </a:fld>
            <a:endParaRPr lang="en-U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02952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4714" y="6549124"/>
            <a:ext cx="29606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6" tIns="46033" rIns="92066" bIns="46033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800" dirty="0">
                <a:solidFill>
                  <a:srgbClr val="000000"/>
                </a:solidFill>
                <a:cs typeface="Arial" charset="0"/>
              </a:rPr>
              <a:t>© 2005, 2010 Lockheed Martin Corporation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800" dirty="0">
                <a:solidFill>
                  <a:srgbClr val="000000"/>
                </a:solidFill>
                <a:cs typeface="Arial" charset="0"/>
              </a:rPr>
              <a:t>All Rights Reserved</a:t>
            </a:r>
          </a:p>
        </p:txBody>
      </p:sp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4938713" y="228600"/>
            <a:ext cx="3671887" cy="596900"/>
            <a:chOff x="299" y="3352"/>
            <a:chExt cx="2313" cy="376"/>
          </a:xfrm>
        </p:grpSpPr>
        <p:sp>
          <p:nvSpPr>
            <p:cNvPr id="6" name="Freeform 8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sp>
        <p:nvSpPr>
          <p:cNvPr id="21" name="Text Box 7"/>
          <p:cNvSpPr txBox="1">
            <a:spLocks noChangeArrowheads="1"/>
          </p:cNvSpPr>
          <p:nvPr userDrawn="1"/>
        </p:nvSpPr>
        <p:spPr bwMode="auto">
          <a:xfrm>
            <a:off x="7695517" y="6617386"/>
            <a:ext cx="1423769" cy="21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6" rIns="91431" bIns="45716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800" dirty="0">
                <a:solidFill>
                  <a:srgbClr val="000000"/>
                </a:solidFill>
              </a:rPr>
              <a:t>LM21Operating Excellence</a:t>
            </a:r>
          </a:p>
        </p:txBody>
      </p:sp>
      <p:sp>
        <p:nvSpPr>
          <p:cNvPr id="192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16323"/>
            <a:ext cx="7772400" cy="615553"/>
          </a:xfrm>
          <a:ln w="12700"/>
        </p:spPr>
        <p:txBody>
          <a:bodyPr lIns="0" tIns="0" rIns="0" bIns="0"/>
          <a:lstStyle>
            <a:lvl1pPr algn="ctr" defTabSz="877888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2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25800"/>
            <a:ext cx="6400800" cy="492443"/>
          </a:xfrm>
          <a:ln w="12700"/>
        </p:spPr>
        <p:txBody>
          <a:bodyPr lIns="0" tIns="0" rIns="0" bIns="0">
            <a:spAutoFit/>
          </a:bodyPr>
          <a:lstStyle>
            <a:lvl1pPr marL="0" indent="0" algn="ctr">
              <a:buFontTx/>
              <a:buNone/>
              <a:defRPr sz="32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5824924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471357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15092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9072"/>
            <a:ext cx="4038600" cy="492709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7698"/>
            <a:ext cx="4038600" cy="491846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385380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654"/>
            <a:ext cx="8229600" cy="45860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556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679"/>
            <a:ext cx="4040188" cy="427148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556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7426"/>
            <a:ext cx="4041775" cy="42887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2721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45479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569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5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13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Relationship Id="rId14" Type="http://schemas.openxmlformats.org/officeDocument/2006/relationships/slideLayout" Target="../slideLayouts/slideLayout1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3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9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5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5" Type="http://schemas.openxmlformats.org/officeDocument/2006/relationships/slideLayout" Target="../slideLayouts/slideLayout8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82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4" name="Freeform 58"/>
          <p:cNvSpPr>
            <a:spLocks/>
          </p:cNvSpPr>
          <p:nvPr/>
        </p:nvSpPr>
        <p:spPr bwMode="black">
          <a:xfrm>
            <a:off x="7010400" y="92075"/>
            <a:ext cx="1839913" cy="6619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27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238" y="990600"/>
            <a:ext cx="83820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8"/>
          <p:cNvSpPr>
            <a:spLocks noGrp="1" noChangeArrowheads="1"/>
          </p:cNvSpPr>
          <p:nvPr>
            <p:ph type="title"/>
          </p:nvPr>
        </p:nvSpPr>
        <p:spPr bwMode="auto">
          <a:xfrm>
            <a:off x="279400" y="209550"/>
            <a:ext cx="7912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3462338" y="6713538"/>
            <a:ext cx="2209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</a:rPr>
              <a:t>Lockheed Martin Proprietary Information</a:t>
            </a:r>
          </a:p>
        </p:txBody>
      </p:sp>
      <p:sp>
        <p:nvSpPr>
          <p:cNvPr id="10" name="Text Box 52"/>
          <p:cNvSpPr txBox="1">
            <a:spLocks noChangeArrowheads="1"/>
          </p:cNvSpPr>
          <p:nvPr/>
        </p:nvSpPr>
        <p:spPr bwMode="auto">
          <a:xfrm>
            <a:off x="3248026" y="0"/>
            <a:ext cx="2209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</a:rPr>
              <a:t>Lockheed Martin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59293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11" r:id="rId13"/>
    <p:sldLayoutId id="2147483712" r:id="rId14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677863" indent="-334963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000000"/>
          </a:solidFill>
          <a:latin typeface="+mn-lt"/>
        </a:defRPr>
      </a:lvl2pPr>
      <a:lvl3pPr marL="1033463" indent="-241300" algn="l" rtl="0" fontAlgn="base">
        <a:spcBef>
          <a:spcPct val="20000"/>
        </a:spcBef>
        <a:spcAft>
          <a:spcPct val="0"/>
        </a:spcAft>
        <a:buChar char="•"/>
        <a:defRPr b="1">
          <a:solidFill>
            <a:srgbClr val="000000"/>
          </a:solidFill>
          <a:latin typeface="+mn-lt"/>
        </a:defRPr>
      </a:lvl3pPr>
      <a:lvl4pPr marL="1489075" indent="-341313" algn="l" rtl="0" fontAlgn="base">
        <a:spcBef>
          <a:spcPct val="20000"/>
        </a:spcBef>
        <a:spcAft>
          <a:spcPct val="0"/>
        </a:spcAft>
        <a:buChar char="–"/>
        <a:defRPr b="1">
          <a:solidFill>
            <a:srgbClr val="000000"/>
          </a:solidFill>
          <a:latin typeface="+mn-lt"/>
        </a:defRPr>
      </a:lvl4pPr>
      <a:lvl5pPr marL="1944688" indent="-341313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5pPr>
      <a:lvl6pPr marL="2401888" indent="-341313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6pPr>
      <a:lvl7pPr marL="2859088" indent="-341313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7pPr>
      <a:lvl8pPr marL="3316288" indent="-341313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8pPr>
      <a:lvl9pPr marL="3773488" indent="-341313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701088" y="6632575"/>
            <a:ext cx="442912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887413" eaLnBrk="0" hangingPunct="0">
              <a:spcBef>
                <a:spcPct val="50000"/>
              </a:spcBef>
              <a:defRPr/>
            </a:pPr>
            <a:fld id="{E1C9E1A8-4374-40D7-B01F-7F15658D62A6}" type="slidenum">
              <a:rPr lang="en-US" sz="800">
                <a:solidFill>
                  <a:srgbClr val="000000"/>
                </a:solidFill>
                <a:ea typeface="ＭＳ Ｐゴシック" pitchFamily="-112" charset="-128"/>
              </a:rPr>
              <a:pPr defTabSz="887413" eaLnBrk="0" hangingPunct="0">
                <a:spcBef>
                  <a:spcPct val="50000"/>
                </a:spcBef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1963" y="458788"/>
            <a:ext cx="7312025" cy="53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1963" y="1304925"/>
            <a:ext cx="8234362" cy="1255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2714139" y="6642556"/>
            <a:ext cx="373380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ea typeface="ＭＳ Ｐゴシック" pitchFamily="34" charset="-128"/>
                <a:cs typeface="Arial" pitchFamily="34" charset="0"/>
              </a:rPr>
              <a:t>Lockheed Martin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80614037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</p:sldLayoutIdLst>
  <p:hf hdr="0" ftr="0" dt="0"/>
  <p:txStyles>
    <p:titleStyle>
      <a:lvl1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6pPr>
      <a:lvl7pPr marL="9144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7pPr>
      <a:lvl8pPr marL="13716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8pPr>
      <a:lvl9pPr marL="18288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9pPr>
    </p:titleStyle>
    <p:bodyStyle>
      <a:lvl1pPr marL="222250" indent="-222250" algn="l" defTabSz="887413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615950" indent="-279400" algn="l" defTabSz="8874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chemeClr val="bg2"/>
          </a:solidFill>
          <a:latin typeface="+mn-lt"/>
          <a:ea typeface="ＭＳ Ｐゴシック" pitchFamily="-112" charset="-128"/>
        </a:defRPr>
      </a:lvl2pPr>
      <a:lvl3pPr marL="998538" indent="-268288" algn="l" defTabSz="887413" rtl="0" eaLnBrk="1" fontAlgn="base" hangingPunct="1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</a:defRPr>
      </a:lvl3pPr>
      <a:lvl4pPr marL="1550988" indent="-222250" algn="l" defTabSz="887413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4pPr>
      <a:lvl5pPr marL="19939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5pPr>
      <a:lvl6pPr marL="24511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6pPr>
      <a:lvl7pPr marL="29083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7pPr>
      <a:lvl8pPr marL="33655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8pPr>
      <a:lvl9pPr marL="38227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2050" name="Freeform 2"/>
          <p:cNvSpPr>
            <a:spLocks/>
          </p:cNvSpPr>
          <p:nvPr/>
        </p:nvSpPr>
        <p:spPr bwMode="black">
          <a:xfrm>
            <a:off x="7239000" y="104274"/>
            <a:ext cx="1839913" cy="6619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chemeClr val="bg1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SzPct val="100000"/>
              <a:defRPr/>
            </a:pP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0775"/>
            <a:ext cx="8229600" cy="532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1057"/>
            <a:ext cx="723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922055" name="Rectangle 7"/>
          <p:cNvSpPr>
            <a:spLocks noChangeArrowheads="1"/>
          </p:cNvSpPr>
          <p:nvPr/>
        </p:nvSpPr>
        <p:spPr bwMode="auto">
          <a:xfrm>
            <a:off x="12357" y="6549124"/>
            <a:ext cx="29606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6" tIns="46033" rIns="92066" bIns="46033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800" dirty="0">
                <a:solidFill>
                  <a:srgbClr val="000000"/>
                </a:solidFill>
                <a:cs typeface="Arial" charset="0"/>
              </a:rPr>
              <a:t>© 2005, 2010 Lockheed Martin Corporation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800" dirty="0">
                <a:solidFill>
                  <a:srgbClr val="000000"/>
                </a:solidFill>
                <a:cs typeface="Arial" charset="0"/>
              </a:rPr>
              <a:t>All Rights Reserved</a:t>
            </a:r>
          </a:p>
        </p:txBody>
      </p:sp>
      <p:sp>
        <p:nvSpPr>
          <p:cNvPr id="2056" name="Rectangle 8"/>
          <p:cNvSpPr>
            <a:spLocks noChangeArrowheads="1"/>
          </p:cNvSpPr>
          <p:nvPr userDrawn="1"/>
        </p:nvSpPr>
        <p:spPr bwMode="auto">
          <a:xfrm>
            <a:off x="3302000" y="6634163"/>
            <a:ext cx="2540000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8900" tIns="44450" rIns="88900" bIns="44450">
            <a:spAutoFit/>
          </a:bodyPr>
          <a:lstStyle/>
          <a:p>
            <a:pPr algn="ctr" defTabSz="887413" fontAlgn="base">
              <a:spcBef>
                <a:spcPct val="20000"/>
              </a:spcBef>
              <a:spcAft>
                <a:spcPct val="0"/>
              </a:spcAft>
              <a:buSzPct val="100000"/>
              <a:defRPr/>
            </a:pPr>
            <a:r>
              <a:rPr lang="en-US" sz="800" dirty="0">
                <a:solidFill>
                  <a:srgbClr val="000000"/>
                </a:solidFill>
              </a:rPr>
              <a:t>Standard Forms - </a:t>
            </a:r>
            <a:fld id="{216C50F8-1AB8-44A5-A49C-80888F59C13B}" type="slidenum">
              <a:rPr lang="en-US" sz="800">
                <a:solidFill>
                  <a:srgbClr val="000000"/>
                </a:solidFill>
              </a:rPr>
              <a:pPr algn="ctr" defTabSz="887413" fontAlgn="base">
                <a:spcBef>
                  <a:spcPct val="20000"/>
                </a:spcBef>
                <a:spcAft>
                  <a:spcPct val="0"/>
                </a:spcAft>
                <a:buSzPct val="100000"/>
                <a:defRPr/>
              </a:pPr>
              <a:t>‹#›</a:t>
            </a:fld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7695517" y="6617386"/>
            <a:ext cx="1423769" cy="21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1" tIns="45716" rIns="91431" bIns="45716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800" dirty="0">
                <a:solidFill>
                  <a:srgbClr val="000000"/>
                </a:solidFill>
              </a:rPr>
              <a:t>LM21Operating Excellence</a:t>
            </a:r>
          </a:p>
        </p:txBody>
      </p:sp>
    </p:spTree>
    <p:extLst>
      <p:ext uri="{BB962C8B-B14F-4D97-AF65-F5344CB8AC3E}">
        <p14:creationId xmlns:p14="http://schemas.microsoft.com/office/powerpoint/2010/main" val="180726454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</p:sldLayoutIdLst>
  <p:hf hdr="0" dt="0"/>
  <p:txStyles>
    <p:titleStyle>
      <a:lvl1pPr algn="l" defTabSz="887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8874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defTabSz="8874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defTabSz="8874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defTabSz="8874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defTabSz="8874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defTabSz="8874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defTabSz="8874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defTabSz="887413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22250" indent="-22225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latin typeface="+mn-lt"/>
          <a:ea typeface="+mn-ea"/>
          <a:cs typeface="+mn-cs"/>
        </a:defRPr>
      </a:lvl1pPr>
      <a:lvl2pPr marL="615950" indent="-27940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0" i="1">
          <a:solidFill>
            <a:schemeClr val="bg2"/>
          </a:solidFill>
          <a:latin typeface="+mn-lt"/>
        </a:defRPr>
      </a:lvl2pPr>
      <a:lvl3pPr marL="998538" indent="-268288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bg2"/>
          </a:solidFill>
          <a:latin typeface="+mn-lt"/>
        </a:defRPr>
      </a:lvl3pPr>
      <a:lvl4pPr marL="1550988" indent="-222250" algn="l" defTabSz="8874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4pPr>
      <a:lvl5pPr marL="19939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5pPr>
      <a:lvl6pPr marL="24511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6pPr>
      <a:lvl7pPr marL="29083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7pPr>
      <a:lvl8pPr marL="33655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8pPr>
      <a:lvl9pPr marL="38227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701088" y="6632575"/>
            <a:ext cx="442912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887413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EB30C250-C5D5-424A-A45B-C2843A20B9AA}" type="slidenum">
              <a:rPr lang="en-US" sz="800">
                <a:solidFill>
                  <a:srgbClr val="000000"/>
                </a:solidFill>
                <a:ea typeface="ＭＳ Ｐゴシック" pitchFamily="-112" charset="-128"/>
                <a:cs typeface="Arial" charset="0"/>
              </a:rPr>
              <a:pPr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  <a:cs typeface="Arial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1963" y="458788"/>
            <a:ext cx="7312025" cy="53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1963" y="1304925"/>
            <a:ext cx="8234362" cy="1255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30" name="Freeform 6"/>
          <p:cNvSpPr>
            <a:spLocks noChangeAspect="1"/>
          </p:cNvSpPr>
          <p:nvPr/>
        </p:nvSpPr>
        <p:spPr bwMode="black">
          <a:xfrm>
            <a:off x="7083425" y="220663"/>
            <a:ext cx="1600200" cy="576262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7337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</p:sldLayoutIdLst>
  <p:txStyles>
    <p:titleStyle>
      <a:lvl1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6pPr>
      <a:lvl7pPr marL="9144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7pPr>
      <a:lvl8pPr marL="13716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8pPr>
      <a:lvl9pPr marL="18288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9pPr>
    </p:titleStyle>
    <p:bodyStyle>
      <a:lvl1pPr marL="222250" indent="-22225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615950" indent="-27940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chemeClr val="bg2"/>
          </a:solidFill>
          <a:latin typeface="+mn-lt"/>
          <a:ea typeface="ＭＳ Ｐゴシック" pitchFamily="-112" charset="-128"/>
        </a:defRPr>
      </a:lvl2pPr>
      <a:lvl3pPr marL="998538" indent="-268288" algn="l" defTabSz="887413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</a:defRPr>
      </a:lvl3pPr>
      <a:lvl4pPr marL="1550988" indent="-222250" algn="l" defTabSz="887413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4pPr>
      <a:lvl5pPr marL="19939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5pPr>
      <a:lvl6pPr marL="24511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6pPr>
      <a:lvl7pPr marL="29083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7pPr>
      <a:lvl8pPr marL="33655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8pPr>
      <a:lvl9pPr marL="38227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Rectangle 2"/>
          <p:cNvSpPr>
            <a:spLocks noChangeArrowheads="1"/>
          </p:cNvSpPr>
          <p:nvPr/>
        </p:nvSpPr>
        <p:spPr bwMode="auto">
          <a:xfrm>
            <a:off x="6142038" y="6488113"/>
            <a:ext cx="2540000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8900" tIns="44450" rIns="88900" bIns="44450">
            <a:spAutoFit/>
          </a:bodyPr>
          <a:lstStyle/>
          <a:p>
            <a:pPr algn="r" defTabSz="887413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FAFF4157-4E0D-46AE-87C5-1AD1A4093AF2}" type="slidenum">
              <a:rPr lang="en-US" sz="800">
                <a:solidFill>
                  <a:srgbClr val="000000"/>
                </a:solidFill>
              </a:rPr>
              <a:pPr algn="r"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6699FF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73075" y="520700"/>
            <a:ext cx="7312025" cy="531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069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5338" y="1998663"/>
            <a:ext cx="7553325" cy="197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06949" name="Freeform 5"/>
          <p:cNvSpPr>
            <a:spLocks/>
          </p:cNvSpPr>
          <p:nvPr/>
        </p:nvSpPr>
        <p:spPr bwMode="black">
          <a:xfrm>
            <a:off x="6848475" y="381000"/>
            <a:ext cx="1839913" cy="6619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815771" y="6590266"/>
            <a:ext cx="3860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5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Lockheed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1952560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+mj-lt"/>
          <a:ea typeface="+mj-ea"/>
          <a:cs typeface="+mj-cs"/>
        </a:defRPr>
      </a:lvl1pPr>
      <a:lvl2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2pPr>
      <a:lvl3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3pPr>
      <a:lvl4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4pPr>
      <a:lvl5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5pPr>
      <a:lvl6pPr marL="457200" algn="l" defTabSz="887413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6pPr>
      <a:lvl7pPr marL="914400" algn="l" defTabSz="887413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7pPr>
      <a:lvl8pPr marL="1371600" algn="l" defTabSz="887413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8pPr>
      <a:lvl9pPr marL="1828800" algn="l" defTabSz="887413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9pPr>
    </p:titleStyle>
    <p:bodyStyle>
      <a:lvl1pPr marL="222250" indent="-22225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15950" indent="-27940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998538" indent="-268288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50988" indent="-222250" algn="l" defTabSz="887413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9939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451100" indent="-222250" algn="l" defTabSz="887413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08300" indent="-222250" algn="l" defTabSz="887413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365500" indent="-222250" algn="l" defTabSz="887413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22700" indent="-222250" algn="l" defTabSz="887413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4" name="Freeform 58"/>
          <p:cNvSpPr>
            <a:spLocks/>
          </p:cNvSpPr>
          <p:nvPr/>
        </p:nvSpPr>
        <p:spPr bwMode="black">
          <a:xfrm>
            <a:off x="7010400" y="92075"/>
            <a:ext cx="1839913" cy="6619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27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238" y="990600"/>
            <a:ext cx="83820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8"/>
          <p:cNvSpPr>
            <a:spLocks noGrp="1" noChangeArrowheads="1"/>
          </p:cNvSpPr>
          <p:nvPr>
            <p:ph type="title"/>
          </p:nvPr>
        </p:nvSpPr>
        <p:spPr bwMode="auto">
          <a:xfrm>
            <a:off x="279400" y="209550"/>
            <a:ext cx="7912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3462338" y="6713538"/>
            <a:ext cx="2209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</a:rPr>
              <a:t>Lockheed Martin Proprietary Information</a:t>
            </a:r>
          </a:p>
        </p:txBody>
      </p:sp>
      <p:sp>
        <p:nvSpPr>
          <p:cNvPr id="10" name="Text Box 52"/>
          <p:cNvSpPr txBox="1">
            <a:spLocks noChangeArrowheads="1"/>
          </p:cNvSpPr>
          <p:nvPr/>
        </p:nvSpPr>
        <p:spPr bwMode="auto">
          <a:xfrm>
            <a:off x="3248026" y="0"/>
            <a:ext cx="2209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b="1" dirty="0">
                <a:solidFill>
                  <a:srgbClr val="000000"/>
                </a:solidFill>
              </a:rPr>
              <a:t>Lockheed Martin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97079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7" r:id="rId13"/>
    <p:sldLayoutId id="2147483828" r:id="rId14"/>
    <p:sldLayoutId id="2147483829" r:id="rId1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677863" indent="-334963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000000"/>
          </a:solidFill>
          <a:latin typeface="+mn-lt"/>
        </a:defRPr>
      </a:lvl2pPr>
      <a:lvl3pPr marL="1033463" indent="-241300" algn="l" rtl="0" fontAlgn="base">
        <a:spcBef>
          <a:spcPct val="20000"/>
        </a:spcBef>
        <a:spcAft>
          <a:spcPct val="0"/>
        </a:spcAft>
        <a:buChar char="•"/>
        <a:defRPr b="1">
          <a:solidFill>
            <a:srgbClr val="000000"/>
          </a:solidFill>
          <a:latin typeface="+mn-lt"/>
        </a:defRPr>
      </a:lvl3pPr>
      <a:lvl4pPr marL="1489075" indent="-341313" algn="l" rtl="0" fontAlgn="base">
        <a:spcBef>
          <a:spcPct val="20000"/>
        </a:spcBef>
        <a:spcAft>
          <a:spcPct val="0"/>
        </a:spcAft>
        <a:buChar char="–"/>
        <a:defRPr b="1">
          <a:solidFill>
            <a:srgbClr val="000000"/>
          </a:solidFill>
          <a:latin typeface="+mn-lt"/>
        </a:defRPr>
      </a:lvl4pPr>
      <a:lvl5pPr marL="1944688" indent="-341313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5pPr>
      <a:lvl6pPr marL="2401888" indent="-341313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6pPr>
      <a:lvl7pPr marL="2859088" indent="-341313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7pPr>
      <a:lvl8pPr marL="3316288" indent="-341313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8pPr>
      <a:lvl9pPr marL="3773488" indent="-341313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9634" y="6530201"/>
            <a:ext cx="184731" cy="276999"/>
          </a:xfrm>
          <a:prstGeom prst="rect">
            <a:avLst/>
          </a:prstGeom>
        </p:spPr>
        <p:txBody>
          <a:bodyPr vert="horz" wrap="none" lIns="91440" tIns="45720" rIns="91440" bIns="45720" rtlCol="0" anchor="b" anchorCtr="1">
            <a:sp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C021-7218-4568-930C-70176115E5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C8DE-B81F-4958-A72E-2562F30DEDC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6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1963" y="458991"/>
            <a:ext cx="7312025" cy="53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1963" y="1304925"/>
            <a:ext cx="8234361" cy="12557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30" name="Freeform 6"/>
          <p:cNvSpPr>
            <a:spLocks noChangeAspect="1"/>
          </p:cNvSpPr>
          <p:nvPr/>
        </p:nvSpPr>
        <p:spPr bwMode="black">
          <a:xfrm>
            <a:off x="7083743" y="220664"/>
            <a:ext cx="1600200" cy="575743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8382000" y="6731539"/>
            <a:ext cx="762000" cy="1264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noAutofit/>
          </a:bodyPr>
          <a:lstStyle/>
          <a:p>
            <a:pPr defTabSz="887413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ea typeface="ＭＳ Ｐゴシック" pitchFamily="-112" charset="-128"/>
              </a:rPr>
              <a:t>NM01372 -</a:t>
            </a:r>
            <a:fld id="{7EC9B263-DA38-45FB-8E33-162189756EE0}" type="slidenum">
              <a:rPr lang="en-US" sz="800" smtClean="0">
                <a:solidFill>
                  <a:srgbClr val="000000"/>
                </a:solidFill>
                <a:ea typeface="ＭＳ Ｐゴシック" pitchFamily="-112" charset="-128"/>
              </a:rPr>
              <a:pPr defTabSz="887413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9" name="Text Box 52"/>
          <p:cNvSpPr txBox="1">
            <a:spLocks noChangeArrowheads="1"/>
          </p:cNvSpPr>
          <p:nvPr userDrawn="1"/>
        </p:nvSpPr>
        <p:spPr bwMode="auto">
          <a:xfrm>
            <a:off x="3404636" y="6722558"/>
            <a:ext cx="234679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 pitchFamily="-112" charset="-128"/>
              </a:rPr>
              <a:t>LOCKHEED MARTIN PROPRIETARY DATA</a:t>
            </a:r>
          </a:p>
        </p:txBody>
      </p:sp>
    </p:spTree>
    <p:extLst>
      <p:ext uri="{BB962C8B-B14F-4D97-AF65-F5344CB8AC3E}">
        <p14:creationId xmlns:p14="http://schemas.microsoft.com/office/powerpoint/2010/main" val="20298552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</p:sldLayoutIdLst>
  <p:hf sldNum="0" hdr="0" dt="0"/>
  <p:txStyles>
    <p:titleStyle>
      <a:lvl1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/>
          <a:latin typeface="+mj-lt"/>
          <a:ea typeface="ＭＳ Ｐゴシック" pitchFamily="-112" charset="-128"/>
          <a:cs typeface="ＭＳ Ｐゴシック" pitchFamily="-112" charset="-128"/>
        </a:defRPr>
      </a:lvl1pPr>
      <a:lvl2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6pPr>
      <a:lvl7pPr marL="9144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7pPr>
      <a:lvl8pPr marL="13716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8pPr>
      <a:lvl9pPr marL="18288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9pPr>
    </p:titleStyle>
    <p:bodyStyle>
      <a:lvl1pPr marL="222250" indent="-222250" algn="l" defTabSz="887413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effectLst/>
          <a:latin typeface="+mn-lt"/>
          <a:ea typeface="ＭＳ Ｐゴシック" pitchFamily="-112" charset="-128"/>
          <a:cs typeface="ＭＳ Ｐゴシック" pitchFamily="-112" charset="-128"/>
        </a:defRPr>
      </a:lvl1pPr>
      <a:lvl2pPr marL="615950" indent="-279400" algn="l" defTabSz="8874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chemeClr val="bg2"/>
          </a:solidFill>
          <a:effectLst/>
          <a:latin typeface="+mn-lt"/>
          <a:ea typeface="ＭＳ Ｐゴシック" pitchFamily="-112" charset="-128"/>
        </a:defRPr>
      </a:lvl2pPr>
      <a:lvl3pPr marL="998538" indent="-268288" algn="l" defTabSz="887413" rtl="0" eaLnBrk="1" fontAlgn="base" hangingPunct="1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bg2"/>
          </a:solidFill>
          <a:effectLst/>
          <a:latin typeface="+mn-lt"/>
          <a:ea typeface="ＭＳ Ｐゴシック" pitchFamily="-112" charset="-128"/>
        </a:defRPr>
      </a:lvl3pPr>
      <a:lvl4pPr marL="1550988" indent="-222250" algn="l" defTabSz="887413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effectLst/>
          <a:latin typeface="+mn-lt"/>
          <a:ea typeface="ＭＳ Ｐゴシック" pitchFamily="-112" charset="-128"/>
        </a:defRPr>
      </a:lvl4pPr>
      <a:lvl5pPr marL="19939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effectLst/>
          <a:latin typeface="+mn-lt"/>
          <a:ea typeface="ＭＳ Ｐゴシック" pitchFamily="-112" charset="-128"/>
        </a:defRPr>
      </a:lvl5pPr>
      <a:lvl6pPr marL="24511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6pPr>
      <a:lvl7pPr marL="29083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7pPr>
      <a:lvl8pPr marL="33655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8pPr>
      <a:lvl9pPr marL="38227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1963" y="458788"/>
            <a:ext cx="73120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1963" y="1304925"/>
            <a:ext cx="82343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30" name="Freeform 6"/>
          <p:cNvSpPr>
            <a:spLocks noChangeAspect="1"/>
          </p:cNvSpPr>
          <p:nvPr/>
        </p:nvSpPr>
        <p:spPr bwMode="black">
          <a:xfrm>
            <a:off x="7083425" y="220663"/>
            <a:ext cx="1600200" cy="576262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  <a:cs typeface="Arial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8701088" y="6564313"/>
            <a:ext cx="442912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defTabSz="887413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5BC4C15D-216D-455A-8094-8231322FA612}" type="slidenum">
              <a:rPr lang="en-US" sz="800">
                <a:solidFill>
                  <a:srgbClr val="000000"/>
                </a:solidFill>
                <a:ea typeface="ＭＳ Ｐゴシック" pitchFamily="-112" charset="-128"/>
                <a:cs typeface="Arial" charset="0"/>
              </a:rPr>
              <a:pPr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  <a:cs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487613" y="6627813"/>
            <a:ext cx="415925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ea typeface="ＭＳ Ｐゴシック" pitchFamily="-112" charset="-128"/>
                <a:cs typeface="Arial" charset="0"/>
              </a:rPr>
              <a:t>LOCKHEED MARTIN PROPRIETARY INFORMATION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490788" y="9525"/>
            <a:ext cx="415925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ea typeface="ＭＳ Ｐゴシック" pitchFamily="-112" charset="-128"/>
                <a:cs typeface="Arial" charset="0"/>
              </a:rPr>
              <a:t>LOCKHEED MARTIN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5412678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</p:sldLayoutIdLst>
  <p:txStyles>
    <p:titleStyle>
      <a:lvl1pPr algn="l" defTabSz="8874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defTabSz="8874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8874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8874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8874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6pPr>
      <a:lvl7pPr marL="9144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7pPr>
      <a:lvl8pPr marL="13716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8pPr>
      <a:lvl9pPr marL="18288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9pPr>
    </p:titleStyle>
    <p:bodyStyle>
      <a:lvl1pPr marL="222250" indent="-22225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615950" indent="-27940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2pPr>
      <a:lvl3pPr marL="920750" indent="-190500" algn="l" defTabSz="887413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b="1">
          <a:solidFill>
            <a:schemeClr val="bg2"/>
          </a:solidFill>
          <a:latin typeface="+mn-lt"/>
          <a:ea typeface="ＭＳ Ｐゴシック" pitchFamily="-112" charset="-128"/>
        </a:defRPr>
      </a:lvl3pPr>
      <a:lvl4pPr marL="1550988" indent="-222250" algn="l" defTabSz="887413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4pPr>
      <a:lvl5pPr marL="19939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5pPr>
      <a:lvl6pPr marL="24511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6pPr>
      <a:lvl7pPr marL="29083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7pPr>
      <a:lvl8pPr marL="33655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8pPr>
      <a:lvl9pPr marL="38227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701088" y="6632575"/>
            <a:ext cx="442912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887413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558149A0-4AA2-4CB5-ABAE-B77125F8CEC9}" type="slidenum">
              <a:rPr lang="en-US" sz="800">
                <a:solidFill>
                  <a:srgbClr val="000000"/>
                </a:solidFill>
                <a:ea typeface="ＭＳ Ｐゴシック" pitchFamily="-112" charset="-128"/>
              </a:rPr>
              <a:pPr defTabSz="887413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1963" y="458788"/>
            <a:ext cx="73120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1963" y="1304925"/>
            <a:ext cx="8234362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30" name="Freeform 6"/>
          <p:cNvSpPr>
            <a:spLocks noChangeAspect="1"/>
          </p:cNvSpPr>
          <p:nvPr/>
        </p:nvSpPr>
        <p:spPr bwMode="black">
          <a:xfrm>
            <a:off x="7083425" y="220663"/>
            <a:ext cx="1600200" cy="576262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17624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</p:sldLayoutIdLst>
  <p:txStyles>
    <p:titleStyle>
      <a:lvl1pPr algn="l" defTabSz="887413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defTabSz="887413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887413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887413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887413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6pPr>
      <a:lvl7pPr marL="9144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7pPr>
      <a:lvl8pPr marL="13716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8pPr>
      <a:lvl9pPr marL="18288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9pPr>
    </p:titleStyle>
    <p:bodyStyle>
      <a:lvl1pPr marL="222250" indent="-222250" algn="l" defTabSz="887413" rtl="0" fontAlgn="base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615950" indent="-279400" algn="l" defTabSz="887413" rtl="0" fontAlgn="base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chemeClr val="bg2"/>
          </a:solidFill>
          <a:latin typeface="+mn-lt"/>
          <a:ea typeface="ＭＳ Ｐゴシック" pitchFamily="-112" charset="-128"/>
        </a:defRPr>
      </a:lvl2pPr>
      <a:lvl3pPr marL="998538" indent="-268288" algn="l" defTabSz="887413" rtl="0" fontAlgn="base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</a:defRPr>
      </a:lvl3pPr>
      <a:lvl4pPr marL="1550988" indent="-222250" algn="l" defTabSz="887413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4pPr>
      <a:lvl5pPr marL="1993900" indent="-222250" algn="l" defTabSz="887413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5pPr>
      <a:lvl6pPr marL="24511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6pPr>
      <a:lvl7pPr marL="29083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7pPr>
      <a:lvl8pPr marL="33655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8pPr>
      <a:lvl9pPr marL="38227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1963" y="458788"/>
            <a:ext cx="73120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1963" y="1304925"/>
            <a:ext cx="8234362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030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6411913"/>
            <a:ext cx="1371600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Freeform 6"/>
          <p:cNvSpPr>
            <a:spLocks noChangeAspect="1"/>
          </p:cNvSpPr>
          <p:nvPr/>
        </p:nvSpPr>
        <p:spPr bwMode="black">
          <a:xfrm>
            <a:off x="7173913" y="188913"/>
            <a:ext cx="1527175" cy="655637"/>
          </a:xfrm>
          <a:custGeom>
            <a:avLst/>
            <a:gdLst>
              <a:gd name="connsiteX0" fmla="*/ 9991 w 9991"/>
              <a:gd name="connsiteY0" fmla="*/ 3909 h 9976"/>
              <a:gd name="connsiteX1" fmla="*/ 8197 w 9991"/>
              <a:gd name="connsiteY1" fmla="*/ 3909 h 9976"/>
              <a:gd name="connsiteX2" fmla="*/ 8645 w 9991"/>
              <a:gd name="connsiteY2" fmla="*/ 0 h 9976"/>
              <a:gd name="connsiteX3" fmla="*/ 7118 w 9991"/>
              <a:gd name="connsiteY3" fmla="*/ 3909 h 9976"/>
              <a:gd name="connsiteX4" fmla="*/ 35 w 9991"/>
              <a:gd name="connsiteY4" fmla="*/ 3909 h 9976"/>
              <a:gd name="connsiteX5" fmla="*/ 0 w 9991"/>
              <a:gd name="connsiteY5" fmla="*/ 3933 h 9976"/>
              <a:gd name="connsiteX6" fmla="*/ 35 w 9991"/>
              <a:gd name="connsiteY6" fmla="*/ 3957 h 9976"/>
              <a:gd name="connsiteX7" fmla="*/ 1122 w 9991"/>
              <a:gd name="connsiteY7" fmla="*/ 4005 h 9976"/>
              <a:gd name="connsiteX8" fmla="*/ 6989 w 9991"/>
              <a:gd name="connsiteY8" fmla="*/ 4221 h 9976"/>
              <a:gd name="connsiteX9" fmla="*/ 6350 w 9991"/>
              <a:gd name="connsiteY9" fmla="*/ 5875 h 9976"/>
              <a:gd name="connsiteX10" fmla="*/ 6126 w 9991"/>
              <a:gd name="connsiteY10" fmla="*/ 6523 h 9976"/>
              <a:gd name="connsiteX11" fmla="*/ 6143 w 9991"/>
              <a:gd name="connsiteY11" fmla="*/ 6523 h 9976"/>
              <a:gd name="connsiteX12" fmla="*/ 6419 w 9991"/>
              <a:gd name="connsiteY12" fmla="*/ 5875 h 9976"/>
              <a:gd name="connsiteX13" fmla="*/ 7127 w 9991"/>
              <a:gd name="connsiteY13" fmla="*/ 4245 h 9976"/>
              <a:gd name="connsiteX14" fmla="*/ 8016 w 9991"/>
              <a:gd name="connsiteY14" fmla="*/ 4245 h 9976"/>
              <a:gd name="connsiteX15" fmla="*/ 7921 w 9991"/>
              <a:gd name="connsiteY15" fmla="*/ 5204 h 9976"/>
              <a:gd name="connsiteX16" fmla="*/ 7843 w 9991"/>
              <a:gd name="connsiteY16" fmla="*/ 6115 h 9976"/>
              <a:gd name="connsiteX17" fmla="*/ 6005 w 9991"/>
              <a:gd name="connsiteY17" fmla="*/ 8465 h 9976"/>
              <a:gd name="connsiteX18" fmla="*/ 4978 w 9991"/>
              <a:gd name="connsiteY18" fmla="*/ 9784 h 9976"/>
              <a:gd name="connsiteX19" fmla="*/ 5004 w 9991"/>
              <a:gd name="connsiteY19" fmla="*/ 9808 h 9976"/>
              <a:gd name="connsiteX20" fmla="*/ 5962 w 9991"/>
              <a:gd name="connsiteY20" fmla="*/ 8657 h 9976"/>
              <a:gd name="connsiteX21" fmla="*/ 7817 w 9991"/>
              <a:gd name="connsiteY21" fmla="*/ 6427 h 9976"/>
              <a:gd name="connsiteX22" fmla="*/ 7584 w 9991"/>
              <a:gd name="connsiteY22" fmla="*/ 8969 h 9976"/>
              <a:gd name="connsiteX23" fmla="*/ 7489 w 9991"/>
              <a:gd name="connsiteY23" fmla="*/ 9928 h 9976"/>
              <a:gd name="connsiteX24" fmla="*/ 7489 w 9991"/>
              <a:gd name="connsiteY24" fmla="*/ 9976 h 9976"/>
              <a:gd name="connsiteX25" fmla="*/ 7515 w 9991"/>
              <a:gd name="connsiteY25" fmla="*/ 9952 h 9976"/>
              <a:gd name="connsiteX26" fmla="*/ 7636 w 9991"/>
              <a:gd name="connsiteY26" fmla="*/ 8945 h 9976"/>
              <a:gd name="connsiteX27" fmla="*/ 7921 w 9991"/>
              <a:gd name="connsiteY27" fmla="*/ 6283 h 9976"/>
              <a:gd name="connsiteX28" fmla="*/ 8680 w 9991"/>
              <a:gd name="connsiteY28" fmla="*/ 5396 h 9976"/>
              <a:gd name="connsiteX29" fmla="*/ 9353 w 9991"/>
              <a:gd name="connsiteY29" fmla="*/ 4604 h 9976"/>
              <a:gd name="connsiteX30" fmla="*/ 9991 w 9991"/>
              <a:gd name="connsiteY30" fmla="*/ 3909 h 9976"/>
              <a:gd name="connsiteX31" fmla="*/ 7274 w 9991"/>
              <a:gd name="connsiteY31" fmla="*/ 3909 h 9976"/>
              <a:gd name="connsiteX32" fmla="*/ 7972 w 9991"/>
              <a:gd name="connsiteY32" fmla="*/ 2278 h 9976"/>
              <a:gd name="connsiteX33" fmla="*/ 8248 w 9991"/>
              <a:gd name="connsiteY33" fmla="*/ 1631 h 9976"/>
              <a:gd name="connsiteX34" fmla="*/ 8041 w 9991"/>
              <a:gd name="connsiteY34" fmla="*/ 3909 h 9976"/>
              <a:gd name="connsiteX35" fmla="*/ 7274 w 9991"/>
              <a:gd name="connsiteY35" fmla="*/ 3909 h 9976"/>
              <a:gd name="connsiteX36" fmla="*/ 9991 w 9991"/>
              <a:gd name="connsiteY36" fmla="*/ 3909 h 9976"/>
              <a:gd name="connsiteX37" fmla="*/ 8154 w 9991"/>
              <a:gd name="connsiteY37" fmla="*/ 4293 h 9976"/>
              <a:gd name="connsiteX38" fmla="*/ 9215 w 9991"/>
              <a:gd name="connsiteY38" fmla="*/ 4341 h 9976"/>
              <a:gd name="connsiteX39" fmla="*/ 8870 w 9991"/>
              <a:gd name="connsiteY39" fmla="*/ 4796 h 9976"/>
              <a:gd name="connsiteX40" fmla="*/ 7972 w 9991"/>
              <a:gd name="connsiteY40" fmla="*/ 5947 h 9976"/>
              <a:gd name="connsiteX41" fmla="*/ 8154 w 9991"/>
              <a:gd name="connsiteY41" fmla="*/ 4293 h 9976"/>
              <a:gd name="connsiteX42" fmla="*/ 9991 w 9991"/>
              <a:gd name="connsiteY42" fmla="*/ 3909 h 9976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1057 w 10000"/>
              <a:gd name="connsiteY7" fmla="*/ 4018 h 10000"/>
              <a:gd name="connsiteX8" fmla="*/ 1123 w 10000"/>
              <a:gd name="connsiteY8" fmla="*/ 4015 h 10000"/>
              <a:gd name="connsiteX9" fmla="*/ 6995 w 10000"/>
              <a:gd name="connsiteY9" fmla="*/ 4231 h 10000"/>
              <a:gd name="connsiteX10" fmla="*/ 6356 w 10000"/>
              <a:gd name="connsiteY10" fmla="*/ 5889 h 10000"/>
              <a:gd name="connsiteX11" fmla="*/ 6132 w 10000"/>
              <a:gd name="connsiteY11" fmla="*/ 6539 h 10000"/>
              <a:gd name="connsiteX12" fmla="*/ 6149 w 10000"/>
              <a:gd name="connsiteY12" fmla="*/ 6539 h 10000"/>
              <a:gd name="connsiteX13" fmla="*/ 6425 w 10000"/>
              <a:gd name="connsiteY13" fmla="*/ 5889 h 10000"/>
              <a:gd name="connsiteX14" fmla="*/ 7133 w 10000"/>
              <a:gd name="connsiteY14" fmla="*/ 4255 h 10000"/>
              <a:gd name="connsiteX15" fmla="*/ 8023 w 10000"/>
              <a:gd name="connsiteY15" fmla="*/ 4255 h 10000"/>
              <a:gd name="connsiteX16" fmla="*/ 7928 w 10000"/>
              <a:gd name="connsiteY16" fmla="*/ 5217 h 10000"/>
              <a:gd name="connsiteX17" fmla="*/ 7850 w 10000"/>
              <a:gd name="connsiteY17" fmla="*/ 6130 h 10000"/>
              <a:gd name="connsiteX18" fmla="*/ 6010 w 10000"/>
              <a:gd name="connsiteY18" fmla="*/ 8485 h 10000"/>
              <a:gd name="connsiteX19" fmla="*/ 4982 w 10000"/>
              <a:gd name="connsiteY19" fmla="*/ 9808 h 10000"/>
              <a:gd name="connsiteX20" fmla="*/ 5009 w 10000"/>
              <a:gd name="connsiteY20" fmla="*/ 9832 h 10000"/>
              <a:gd name="connsiteX21" fmla="*/ 5967 w 10000"/>
              <a:gd name="connsiteY21" fmla="*/ 8678 h 10000"/>
              <a:gd name="connsiteX22" fmla="*/ 7824 w 10000"/>
              <a:gd name="connsiteY22" fmla="*/ 6442 h 10000"/>
              <a:gd name="connsiteX23" fmla="*/ 7591 w 10000"/>
              <a:gd name="connsiteY23" fmla="*/ 8991 h 10000"/>
              <a:gd name="connsiteX24" fmla="*/ 7496 w 10000"/>
              <a:gd name="connsiteY24" fmla="*/ 9952 h 10000"/>
              <a:gd name="connsiteX25" fmla="*/ 7496 w 10000"/>
              <a:gd name="connsiteY25" fmla="*/ 10000 h 10000"/>
              <a:gd name="connsiteX26" fmla="*/ 7522 w 10000"/>
              <a:gd name="connsiteY26" fmla="*/ 9976 h 10000"/>
              <a:gd name="connsiteX27" fmla="*/ 7643 w 10000"/>
              <a:gd name="connsiteY27" fmla="*/ 8967 h 10000"/>
              <a:gd name="connsiteX28" fmla="*/ 7928 w 10000"/>
              <a:gd name="connsiteY28" fmla="*/ 6298 h 10000"/>
              <a:gd name="connsiteX29" fmla="*/ 8688 w 10000"/>
              <a:gd name="connsiteY29" fmla="*/ 5409 h 10000"/>
              <a:gd name="connsiteX30" fmla="*/ 9361 w 10000"/>
              <a:gd name="connsiteY30" fmla="*/ 4615 h 10000"/>
              <a:gd name="connsiteX31" fmla="*/ 10000 w 10000"/>
              <a:gd name="connsiteY31" fmla="*/ 3918 h 10000"/>
              <a:gd name="connsiteX32" fmla="*/ 7281 w 10000"/>
              <a:gd name="connsiteY32" fmla="*/ 3918 h 10000"/>
              <a:gd name="connsiteX33" fmla="*/ 7979 w 10000"/>
              <a:gd name="connsiteY33" fmla="*/ 2283 h 10000"/>
              <a:gd name="connsiteX34" fmla="*/ 8255 w 10000"/>
              <a:gd name="connsiteY34" fmla="*/ 1635 h 10000"/>
              <a:gd name="connsiteX35" fmla="*/ 8048 w 10000"/>
              <a:gd name="connsiteY35" fmla="*/ 3918 h 10000"/>
              <a:gd name="connsiteX36" fmla="*/ 7281 w 10000"/>
              <a:gd name="connsiteY36" fmla="*/ 3918 h 10000"/>
              <a:gd name="connsiteX37" fmla="*/ 10000 w 10000"/>
              <a:gd name="connsiteY37" fmla="*/ 3918 h 10000"/>
              <a:gd name="connsiteX38" fmla="*/ 8161 w 10000"/>
              <a:gd name="connsiteY38" fmla="*/ 4303 h 10000"/>
              <a:gd name="connsiteX39" fmla="*/ 9223 w 10000"/>
              <a:gd name="connsiteY39" fmla="*/ 4351 h 10000"/>
              <a:gd name="connsiteX40" fmla="*/ 8878 w 10000"/>
              <a:gd name="connsiteY40" fmla="*/ 4808 h 10000"/>
              <a:gd name="connsiteX41" fmla="*/ 7979 w 10000"/>
              <a:gd name="connsiteY41" fmla="*/ 5961 h 10000"/>
              <a:gd name="connsiteX42" fmla="*/ 8161 w 10000"/>
              <a:gd name="connsiteY42" fmla="*/ 4303 h 10000"/>
              <a:gd name="connsiteX43" fmla="*/ 10000 w 10000"/>
              <a:gd name="connsiteY43" fmla="*/ 3918 h 10000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1057 w 10000"/>
              <a:gd name="connsiteY7" fmla="*/ 4018 h 10000"/>
              <a:gd name="connsiteX8" fmla="*/ 6995 w 10000"/>
              <a:gd name="connsiteY8" fmla="*/ 4231 h 10000"/>
              <a:gd name="connsiteX9" fmla="*/ 6356 w 10000"/>
              <a:gd name="connsiteY9" fmla="*/ 5889 h 10000"/>
              <a:gd name="connsiteX10" fmla="*/ 6132 w 10000"/>
              <a:gd name="connsiteY10" fmla="*/ 6539 h 10000"/>
              <a:gd name="connsiteX11" fmla="*/ 6149 w 10000"/>
              <a:gd name="connsiteY11" fmla="*/ 6539 h 10000"/>
              <a:gd name="connsiteX12" fmla="*/ 6425 w 10000"/>
              <a:gd name="connsiteY12" fmla="*/ 5889 h 10000"/>
              <a:gd name="connsiteX13" fmla="*/ 7133 w 10000"/>
              <a:gd name="connsiteY13" fmla="*/ 4255 h 10000"/>
              <a:gd name="connsiteX14" fmla="*/ 8023 w 10000"/>
              <a:gd name="connsiteY14" fmla="*/ 4255 h 10000"/>
              <a:gd name="connsiteX15" fmla="*/ 7928 w 10000"/>
              <a:gd name="connsiteY15" fmla="*/ 5217 h 10000"/>
              <a:gd name="connsiteX16" fmla="*/ 7850 w 10000"/>
              <a:gd name="connsiteY16" fmla="*/ 6130 h 10000"/>
              <a:gd name="connsiteX17" fmla="*/ 6010 w 10000"/>
              <a:gd name="connsiteY17" fmla="*/ 8485 h 10000"/>
              <a:gd name="connsiteX18" fmla="*/ 4982 w 10000"/>
              <a:gd name="connsiteY18" fmla="*/ 9808 h 10000"/>
              <a:gd name="connsiteX19" fmla="*/ 5009 w 10000"/>
              <a:gd name="connsiteY19" fmla="*/ 9832 h 10000"/>
              <a:gd name="connsiteX20" fmla="*/ 5967 w 10000"/>
              <a:gd name="connsiteY20" fmla="*/ 8678 h 10000"/>
              <a:gd name="connsiteX21" fmla="*/ 7824 w 10000"/>
              <a:gd name="connsiteY21" fmla="*/ 6442 h 10000"/>
              <a:gd name="connsiteX22" fmla="*/ 7591 w 10000"/>
              <a:gd name="connsiteY22" fmla="*/ 8991 h 10000"/>
              <a:gd name="connsiteX23" fmla="*/ 7496 w 10000"/>
              <a:gd name="connsiteY23" fmla="*/ 9952 h 10000"/>
              <a:gd name="connsiteX24" fmla="*/ 7496 w 10000"/>
              <a:gd name="connsiteY24" fmla="*/ 10000 h 10000"/>
              <a:gd name="connsiteX25" fmla="*/ 7522 w 10000"/>
              <a:gd name="connsiteY25" fmla="*/ 9976 h 10000"/>
              <a:gd name="connsiteX26" fmla="*/ 7643 w 10000"/>
              <a:gd name="connsiteY26" fmla="*/ 8967 h 10000"/>
              <a:gd name="connsiteX27" fmla="*/ 7928 w 10000"/>
              <a:gd name="connsiteY27" fmla="*/ 6298 h 10000"/>
              <a:gd name="connsiteX28" fmla="*/ 8688 w 10000"/>
              <a:gd name="connsiteY28" fmla="*/ 5409 h 10000"/>
              <a:gd name="connsiteX29" fmla="*/ 9361 w 10000"/>
              <a:gd name="connsiteY29" fmla="*/ 4615 h 10000"/>
              <a:gd name="connsiteX30" fmla="*/ 10000 w 10000"/>
              <a:gd name="connsiteY30" fmla="*/ 3918 h 10000"/>
              <a:gd name="connsiteX31" fmla="*/ 7281 w 10000"/>
              <a:gd name="connsiteY31" fmla="*/ 3918 h 10000"/>
              <a:gd name="connsiteX32" fmla="*/ 7979 w 10000"/>
              <a:gd name="connsiteY32" fmla="*/ 2283 h 10000"/>
              <a:gd name="connsiteX33" fmla="*/ 8255 w 10000"/>
              <a:gd name="connsiteY33" fmla="*/ 1635 h 10000"/>
              <a:gd name="connsiteX34" fmla="*/ 8048 w 10000"/>
              <a:gd name="connsiteY34" fmla="*/ 3918 h 10000"/>
              <a:gd name="connsiteX35" fmla="*/ 7281 w 10000"/>
              <a:gd name="connsiteY35" fmla="*/ 3918 h 10000"/>
              <a:gd name="connsiteX36" fmla="*/ 10000 w 10000"/>
              <a:gd name="connsiteY36" fmla="*/ 3918 h 10000"/>
              <a:gd name="connsiteX37" fmla="*/ 8161 w 10000"/>
              <a:gd name="connsiteY37" fmla="*/ 4303 h 10000"/>
              <a:gd name="connsiteX38" fmla="*/ 9223 w 10000"/>
              <a:gd name="connsiteY38" fmla="*/ 4351 h 10000"/>
              <a:gd name="connsiteX39" fmla="*/ 8878 w 10000"/>
              <a:gd name="connsiteY39" fmla="*/ 4808 h 10000"/>
              <a:gd name="connsiteX40" fmla="*/ 7979 w 10000"/>
              <a:gd name="connsiteY40" fmla="*/ 5961 h 10000"/>
              <a:gd name="connsiteX41" fmla="*/ 8161 w 10000"/>
              <a:gd name="connsiteY41" fmla="*/ 4303 h 10000"/>
              <a:gd name="connsiteX42" fmla="*/ 10000 w 10000"/>
              <a:gd name="connsiteY42" fmla="*/ 3918 h 10000"/>
              <a:gd name="connsiteX0" fmla="*/ 10000 w 10000"/>
              <a:gd name="connsiteY0" fmla="*/ 3918 h 10000"/>
              <a:gd name="connsiteX1" fmla="*/ 8204 w 10000"/>
              <a:gd name="connsiteY1" fmla="*/ 3918 h 10000"/>
              <a:gd name="connsiteX2" fmla="*/ 8653 w 10000"/>
              <a:gd name="connsiteY2" fmla="*/ 0 h 10000"/>
              <a:gd name="connsiteX3" fmla="*/ 7124 w 10000"/>
              <a:gd name="connsiteY3" fmla="*/ 3918 h 10000"/>
              <a:gd name="connsiteX4" fmla="*/ 35 w 10000"/>
              <a:gd name="connsiteY4" fmla="*/ 3918 h 10000"/>
              <a:gd name="connsiteX5" fmla="*/ 0 w 10000"/>
              <a:gd name="connsiteY5" fmla="*/ 3942 h 10000"/>
              <a:gd name="connsiteX6" fmla="*/ 35 w 10000"/>
              <a:gd name="connsiteY6" fmla="*/ 3967 h 10000"/>
              <a:gd name="connsiteX7" fmla="*/ 6995 w 10000"/>
              <a:gd name="connsiteY7" fmla="*/ 4231 h 10000"/>
              <a:gd name="connsiteX8" fmla="*/ 6356 w 10000"/>
              <a:gd name="connsiteY8" fmla="*/ 5889 h 10000"/>
              <a:gd name="connsiteX9" fmla="*/ 6132 w 10000"/>
              <a:gd name="connsiteY9" fmla="*/ 6539 h 10000"/>
              <a:gd name="connsiteX10" fmla="*/ 6149 w 10000"/>
              <a:gd name="connsiteY10" fmla="*/ 6539 h 10000"/>
              <a:gd name="connsiteX11" fmla="*/ 6425 w 10000"/>
              <a:gd name="connsiteY11" fmla="*/ 5889 h 10000"/>
              <a:gd name="connsiteX12" fmla="*/ 7133 w 10000"/>
              <a:gd name="connsiteY12" fmla="*/ 4255 h 10000"/>
              <a:gd name="connsiteX13" fmla="*/ 8023 w 10000"/>
              <a:gd name="connsiteY13" fmla="*/ 4255 h 10000"/>
              <a:gd name="connsiteX14" fmla="*/ 7928 w 10000"/>
              <a:gd name="connsiteY14" fmla="*/ 5217 h 10000"/>
              <a:gd name="connsiteX15" fmla="*/ 7850 w 10000"/>
              <a:gd name="connsiteY15" fmla="*/ 6130 h 10000"/>
              <a:gd name="connsiteX16" fmla="*/ 6010 w 10000"/>
              <a:gd name="connsiteY16" fmla="*/ 8485 h 10000"/>
              <a:gd name="connsiteX17" fmla="*/ 4982 w 10000"/>
              <a:gd name="connsiteY17" fmla="*/ 9808 h 10000"/>
              <a:gd name="connsiteX18" fmla="*/ 5009 w 10000"/>
              <a:gd name="connsiteY18" fmla="*/ 9832 h 10000"/>
              <a:gd name="connsiteX19" fmla="*/ 5967 w 10000"/>
              <a:gd name="connsiteY19" fmla="*/ 8678 h 10000"/>
              <a:gd name="connsiteX20" fmla="*/ 7824 w 10000"/>
              <a:gd name="connsiteY20" fmla="*/ 6442 h 10000"/>
              <a:gd name="connsiteX21" fmla="*/ 7591 w 10000"/>
              <a:gd name="connsiteY21" fmla="*/ 8991 h 10000"/>
              <a:gd name="connsiteX22" fmla="*/ 7496 w 10000"/>
              <a:gd name="connsiteY22" fmla="*/ 9952 h 10000"/>
              <a:gd name="connsiteX23" fmla="*/ 7496 w 10000"/>
              <a:gd name="connsiteY23" fmla="*/ 10000 h 10000"/>
              <a:gd name="connsiteX24" fmla="*/ 7522 w 10000"/>
              <a:gd name="connsiteY24" fmla="*/ 9976 h 10000"/>
              <a:gd name="connsiteX25" fmla="*/ 7643 w 10000"/>
              <a:gd name="connsiteY25" fmla="*/ 8967 h 10000"/>
              <a:gd name="connsiteX26" fmla="*/ 7928 w 10000"/>
              <a:gd name="connsiteY26" fmla="*/ 6298 h 10000"/>
              <a:gd name="connsiteX27" fmla="*/ 8688 w 10000"/>
              <a:gd name="connsiteY27" fmla="*/ 5409 h 10000"/>
              <a:gd name="connsiteX28" fmla="*/ 9361 w 10000"/>
              <a:gd name="connsiteY28" fmla="*/ 4615 h 10000"/>
              <a:gd name="connsiteX29" fmla="*/ 10000 w 10000"/>
              <a:gd name="connsiteY29" fmla="*/ 3918 h 10000"/>
              <a:gd name="connsiteX30" fmla="*/ 7281 w 10000"/>
              <a:gd name="connsiteY30" fmla="*/ 3918 h 10000"/>
              <a:gd name="connsiteX31" fmla="*/ 7979 w 10000"/>
              <a:gd name="connsiteY31" fmla="*/ 2283 h 10000"/>
              <a:gd name="connsiteX32" fmla="*/ 8255 w 10000"/>
              <a:gd name="connsiteY32" fmla="*/ 1635 h 10000"/>
              <a:gd name="connsiteX33" fmla="*/ 8048 w 10000"/>
              <a:gd name="connsiteY33" fmla="*/ 3918 h 10000"/>
              <a:gd name="connsiteX34" fmla="*/ 7281 w 10000"/>
              <a:gd name="connsiteY34" fmla="*/ 3918 h 10000"/>
              <a:gd name="connsiteX35" fmla="*/ 10000 w 10000"/>
              <a:gd name="connsiteY35" fmla="*/ 3918 h 10000"/>
              <a:gd name="connsiteX36" fmla="*/ 8161 w 10000"/>
              <a:gd name="connsiteY36" fmla="*/ 4303 h 10000"/>
              <a:gd name="connsiteX37" fmla="*/ 9223 w 10000"/>
              <a:gd name="connsiteY37" fmla="*/ 4351 h 10000"/>
              <a:gd name="connsiteX38" fmla="*/ 8878 w 10000"/>
              <a:gd name="connsiteY38" fmla="*/ 4808 h 10000"/>
              <a:gd name="connsiteX39" fmla="*/ 7979 w 10000"/>
              <a:gd name="connsiteY39" fmla="*/ 5961 h 10000"/>
              <a:gd name="connsiteX40" fmla="*/ 8161 w 10000"/>
              <a:gd name="connsiteY40" fmla="*/ 4303 h 10000"/>
              <a:gd name="connsiteX41" fmla="*/ 10000 w 10000"/>
              <a:gd name="connsiteY41" fmla="*/ 391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0000" h="10000">
                <a:moveTo>
                  <a:pt x="10000" y="3918"/>
                </a:moveTo>
                <a:lnTo>
                  <a:pt x="8204" y="3918"/>
                </a:lnTo>
                <a:cubicBezTo>
                  <a:pt x="8354" y="2612"/>
                  <a:pt x="8504" y="1306"/>
                  <a:pt x="8653" y="0"/>
                </a:cubicBezTo>
                <a:lnTo>
                  <a:pt x="7124" y="3918"/>
                </a:lnTo>
                <a:lnTo>
                  <a:pt x="35" y="3918"/>
                </a:lnTo>
                <a:cubicBezTo>
                  <a:pt x="23" y="3926"/>
                  <a:pt x="12" y="3934"/>
                  <a:pt x="0" y="3942"/>
                </a:cubicBezTo>
                <a:cubicBezTo>
                  <a:pt x="12" y="3950"/>
                  <a:pt x="23" y="3959"/>
                  <a:pt x="35" y="3967"/>
                </a:cubicBezTo>
                <a:lnTo>
                  <a:pt x="6995" y="4231"/>
                </a:lnTo>
                <a:lnTo>
                  <a:pt x="6356" y="5889"/>
                </a:lnTo>
                <a:lnTo>
                  <a:pt x="6132" y="6539"/>
                </a:lnTo>
                <a:lnTo>
                  <a:pt x="6149" y="6539"/>
                </a:lnTo>
                <a:lnTo>
                  <a:pt x="6425" y="5889"/>
                </a:lnTo>
                <a:lnTo>
                  <a:pt x="7133" y="4255"/>
                </a:lnTo>
                <a:lnTo>
                  <a:pt x="8023" y="4255"/>
                </a:lnTo>
                <a:cubicBezTo>
                  <a:pt x="7991" y="4576"/>
                  <a:pt x="7960" y="4896"/>
                  <a:pt x="7928" y="5217"/>
                </a:cubicBezTo>
                <a:cubicBezTo>
                  <a:pt x="7902" y="5521"/>
                  <a:pt x="7876" y="5825"/>
                  <a:pt x="7850" y="6130"/>
                </a:cubicBezTo>
                <a:lnTo>
                  <a:pt x="6010" y="8485"/>
                </a:lnTo>
                <a:lnTo>
                  <a:pt x="4982" y="9808"/>
                </a:lnTo>
                <a:cubicBezTo>
                  <a:pt x="4991" y="9816"/>
                  <a:pt x="4999" y="9824"/>
                  <a:pt x="5009" y="9832"/>
                </a:cubicBezTo>
                <a:lnTo>
                  <a:pt x="5967" y="8678"/>
                </a:lnTo>
                <a:lnTo>
                  <a:pt x="7824" y="6442"/>
                </a:lnTo>
                <a:cubicBezTo>
                  <a:pt x="7746" y="7291"/>
                  <a:pt x="7669" y="8142"/>
                  <a:pt x="7591" y="8991"/>
                </a:cubicBezTo>
                <a:cubicBezTo>
                  <a:pt x="7559" y="9311"/>
                  <a:pt x="7528" y="9631"/>
                  <a:pt x="7496" y="9952"/>
                </a:cubicBezTo>
                <a:lnTo>
                  <a:pt x="7496" y="10000"/>
                </a:lnTo>
                <a:cubicBezTo>
                  <a:pt x="7505" y="9992"/>
                  <a:pt x="7513" y="9984"/>
                  <a:pt x="7522" y="9976"/>
                </a:cubicBezTo>
                <a:cubicBezTo>
                  <a:pt x="7562" y="9639"/>
                  <a:pt x="7603" y="9303"/>
                  <a:pt x="7643" y="8967"/>
                </a:cubicBezTo>
                <a:lnTo>
                  <a:pt x="7928" y="6298"/>
                </a:lnTo>
                <a:lnTo>
                  <a:pt x="8688" y="5409"/>
                </a:lnTo>
                <a:lnTo>
                  <a:pt x="9361" y="4615"/>
                </a:lnTo>
                <a:lnTo>
                  <a:pt x="10000" y="3918"/>
                </a:lnTo>
                <a:lnTo>
                  <a:pt x="7281" y="3918"/>
                </a:lnTo>
                <a:lnTo>
                  <a:pt x="7979" y="2283"/>
                </a:lnTo>
                <a:lnTo>
                  <a:pt x="8255" y="1635"/>
                </a:lnTo>
                <a:lnTo>
                  <a:pt x="8048" y="3918"/>
                </a:lnTo>
                <a:lnTo>
                  <a:pt x="7281" y="3918"/>
                </a:lnTo>
                <a:lnTo>
                  <a:pt x="10000" y="3918"/>
                </a:lnTo>
                <a:lnTo>
                  <a:pt x="8161" y="4303"/>
                </a:lnTo>
                <a:lnTo>
                  <a:pt x="9223" y="4351"/>
                </a:lnTo>
                <a:lnTo>
                  <a:pt x="8878" y="4808"/>
                </a:lnTo>
                <a:lnTo>
                  <a:pt x="7979" y="5961"/>
                </a:lnTo>
                <a:cubicBezTo>
                  <a:pt x="8040" y="5409"/>
                  <a:pt x="8100" y="4856"/>
                  <a:pt x="8161" y="4303"/>
                </a:cubicBezTo>
                <a:lnTo>
                  <a:pt x="10000" y="3918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21424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</p:sldLayoutIdLst>
  <p:hf sldNum="0" hdr="0" dt="0"/>
  <p:txStyles>
    <p:titleStyle>
      <a:lvl1pPr algn="l" defTabSz="887413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defTabSz="887413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887413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887413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887413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6pPr>
      <a:lvl7pPr marL="9144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7pPr>
      <a:lvl8pPr marL="13716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8pPr>
      <a:lvl9pPr marL="18288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9pPr>
    </p:titleStyle>
    <p:bodyStyle>
      <a:lvl1pPr marL="222250" indent="-222250" algn="l" defTabSz="887413" rtl="0" eaLnBrk="1" fontAlgn="base" hangingPunct="1">
        <a:spcBef>
          <a:spcPts val="6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511175" indent="-279400" algn="l" defTabSz="887413" rtl="0" eaLnBrk="1" fontAlgn="base" hangingPunct="1">
        <a:spcBef>
          <a:spcPts val="600"/>
        </a:spcBef>
        <a:spcAft>
          <a:spcPct val="0"/>
        </a:spcAft>
        <a:buSzPct val="100000"/>
        <a:buChar char="–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2pPr>
      <a:lvl3pPr marL="744538" indent="-233363" algn="l" defTabSz="887413" rtl="0" eaLnBrk="1" fontAlgn="base" hangingPunct="1">
        <a:spcBef>
          <a:spcPts val="600"/>
        </a:spcBef>
        <a:spcAft>
          <a:spcPct val="0"/>
        </a:spcAft>
        <a:buSzPct val="80000"/>
        <a:buChar char="•"/>
        <a:defRPr sz="2000" b="1">
          <a:solidFill>
            <a:schemeClr val="bg2"/>
          </a:solidFill>
          <a:latin typeface="+mn-lt"/>
          <a:ea typeface="ＭＳ Ｐゴシック" pitchFamily="-112" charset="-128"/>
        </a:defRPr>
      </a:lvl3pPr>
      <a:lvl4pPr marL="914400" indent="-169863" algn="l" defTabSz="887413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–"/>
        <a:defRPr b="1">
          <a:solidFill>
            <a:schemeClr val="bg2"/>
          </a:solidFill>
          <a:latin typeface="+mn-lt"/>
          <a:ea typeface="ＭＳ Ｐゴシック" pitchFamily="-112" charset="-128"/>
        </a:defRPr>
      </a:lvl4pPr>
      <a:lvl5pPr marL="968375" algn="l" defTabSz="887413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defRPr b="1">
          <a:solidFill>
            <a:schemeClr val="bg2"/>
          </a:solidFill>
          <a:latin typeface="+mn-lt"/>
          <a:ea typeface="ＭＳ Ｐゴシック" pitchFamily="-112" charset="-128"/>
        </a:defRPr>
      </a:lvl5pPr>
      <a:lvl6pPr marL="24511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6pPr>
      <a:lvl7pPr marL="29083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7pPr>
      <a:lvl8pPr marL="33655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8pPr>
      <a:lvl9pPr marL="38227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79634" y="6530201"/>
            <a:ext cx="184731" cy="276999"/>
          </a:xfrm>
        </p:spPr>
        <p:txBody>
          <a:bodyPr wrap="none" anchor="b" anchorCtr="1">
            <a:spAutoFit/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19200" y="152400"/>
            <a:ext cx="67056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i="1" dirty="0">
              <a:solidFill>
                <a:srgbClr val="003366"/>
              </a:solidFill>
              <a:latin typeface="Arial Black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600" y="533400"/>
            <a:ext cx="5715000" cy="1371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None/>
            </a:pPr>
            <a:r>
              <a:rPr lang="en-US" altLang="en-US" sz="1400" u="sng" dirty="0">
                <a:solidFill>
                  <a:srgbClr val="000000"/>
                </a:solidFill>
              </a:rPr>
              <a:t>Problem Statement</a:t>
            </a:r>
            <a:r>
              <a:rPr lang="en-US" altLang="en-US" sz="1400" dirty="0">
                <a:solidFill>
                  <a:srgbClr val="000000"/>
                </a:solidFill>
              </a:rPr>
              <a:t>: </a:t>
            </a:r>
            <a:r>
              <a:rPr lang="en-US" sz="1200" dirty="0"/>
              <a:t>Marketplace pressures for XXX are driving us to offer the most cost competitive solutions within all program lifecycle stages.  A measurement system and defined approach is necessary for production program’s supply chain in order to influence affordability behaviors, strategies, and execution making XXX the lowest cost and best value supplier.</a:t>
            </a:r>
          </a:p>
          <a:p>
            <a:pPr>
              <a:buFontTx/>
              <a:buNone/>
            </a:pP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41300" y="2019300"/>
            <a:ext cx="5715000" cy="2857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u="sng" dirty="0">
                <a:solidFill>
                  <a:srgbClr val="000000"/>
                </a:solidFill>
              </a:rPr>
              <a:t>Deliverables/Objectives:</a:t>
            </a:r>
            <a:endParaRPr lang="en-US" altLang="en-US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latin typeface="Times New Roman" pitchFamily="18" charset="0"/>
              </a:rPr>
              <a:t>{Define Baselines, Goals, and objective actions here}</a:t>
            </a:r>
            <a:endParaRPr lang="en-US" altLang="en-US" sz="1400" i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22380" y="4991100"/>
            <a:ext cx="5715000" cy="179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u="sng" dirty="0">
                <a:solidFill>
                  <a:srgbClr val="000000"/>
                </a:solidFill>
              </a:rPr>
              <a:t>Project Scope Information: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Process Start: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Process end: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Commandments: </a:t>
            </a:r>
            <a:r>
              <a:rPr lang="en-US" altLang="en-US" sz="1200">
                <a:solidFill>
                  <a:srgbClr val="000000"/>
                </a:solidFill>
              </a:rPr>
              <a:t>Command Media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Monuments: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Funding Source: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Ground Rules/Assumptions: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Customer Value: --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ROIC: Income: --</a:t>
            </a:r>
            <a:endParaRPr lang="en-US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096000" y="1676400"/>
            <a:ext cx="2894013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u="sng" dirty="0">
                <a:solidFill>
                  <a:srgbClr val="000000"/>
                </a:solidFill>
              </a:rPr>
              <a:t>Sponsor</a:t>
            </a:r>
            <a:r>
              <a:rPr lang="en-US" altLang="en-US" sz="14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096000" y="2209800"/>
            <a:ext cx="2894013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u="sng" dirty="0">
                <a:solidFill>
                  <a:srgbClr val="000000"/>
                </a:solidFill>
              </a:rPr>
              <a:t>Team Leader(s)</a:t>
            </a:r>
            <a:r>
              <a:rPr lang="en-US" altLang="en-US" sz="1400" dirty="0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096000" y="2819400"/>
            <a:ext cx="2894013" cy="742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u="sng" dirty="0">
                <a:solidFill>
                  <a:srgbClr val="000000"/>
                </a:solidFill>
              </a:rPr>
              <a:t>Facilitator: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076948" y="3657600"/>
            <a:ext cx="2894013" cy="3124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marL="176213" indent="-1762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050" b="1" dirty="0">
                <a:solidFill>
                  <a:srgbClr val="000000"/>
                </a:solidFill>
              </a:rPr>
              <a:t>Core Team Members:</a:t>
            </a:r>
          </a:p>
          <a:p>
            <a:r>
              <a:rPr lang="en-US" altLang="en-US" sz="1050" dirty="0">
                <a:solidFill>
                  <a:srgbClr val="000000"/>
                </a:solidFill>
              </a:rPr>
              <a:t>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05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900" dirty="0">
              <a:solidFill>
                <a:srgbClr val="000000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095999" y="533400"/>
            <a:ext cx="2855913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</a:rPr>
              <a:t>Affordability Plan Implementation Date(s):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41300" y="76200"/>
            <a:ext cx="8710613" cy="366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A50021"/>
            </a:outerShdw>
          </a:effec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i="1" u="sng" dirty="0">
                <a:solidFill>
                  <a:srgbClr val="000000"/>
                </a:solidFill>
              </a:rPr>
              <a:t>Charter Summary For:</a:t>
            </a:r>
            <a:r>
              <a:rPr lang="en-US" altLang="en-US" sz="1800" i="1" dirty="0">
                <a:solidFill>
                  <a:srgbClr val="000000"/>
                </a:solidFill>
              </a:rPr>
              <a:t>  </a:t>
            </a:r>
            <a:r>
              <a:rPr lang="en-US" sz="1800" i="1" dirty="0">
                <a:solidFill>
                  <a:srgbClr val="000000"/>
                </a:solidFill>
              </a:rPr>
              <a:t>XXX Program Affordability Plan</a:t>
            </a:r>
            <a:endParaRPr lang="en-US" altLang="en-US" sz="1800" i="1" dirty="0">
              <a:solidFill>
                <a:srgbClr val="000000"/>
              </a:solidFill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097587" y="1143000"/>
            <a:ext cx="2894013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rgbClr val="A50021"/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None/>
            </a:pPr>
            <a:r>
              <a:rPr lang="en-US" altLang="en-US" sz="1400" u="sng" dirty="0">
                <a:solidFill>
                  <a:srgbClr val="000000"/>
                </a:solidFill>
              </a:rPr>
              <a:t>Champion: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06862233"/>
      </p:ext>
    </p:extLst>
  </p:cSld>
  <p:clrMapOvr>
    <a:masterClrMapping/>
  </p:clrMapOvr>
</p:sld>
</file>

<file path=ppt/theme/theme1.xml><?xml version="1.0" encoding="utf-8"?>
<a:theme xmlns:a="http://schemas.openxmlformats.org/drawingml/2006/main" name="B&amp;W 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0234AC"/>
      </a:hlink>
      <a:folHlink>
        <a:srgbClr val="0A51FB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Lockheed">
  <a:themeElements>
    <a:clrScheme name="Custom 28">
      <a:dk1>
        <a:srgbClr val="000000"/>
      </a:dk1>
      <a:lt1>
        <a:srgbClr val="000000"/>
      </a:lt1>
      <a:dk2>
        <a:srgbClr val="003399"/>
      </a:dk2>
      <a:lt2>
        <a:srgbClr val="FFFFFF"/>
      </a:lt2>
      <a:accent1>
        <a:srgbClr val="3366CC"/>
      </a:accent1>
      <a:accent2>
        <a:srgbClr val="6EB82D"/>
      </a:accent2>
      <a:accent3>
        <a:srgbClr val="E5642D"/>
      </a:accent3>
      <a:accent4>
        <a:srgbClr val="0097BE"/>
      </a:accent4>
      <a:accent5>
        <a:srgbClr val="9933FF"/>
      </a:accent5>
      <a:accent6>
        <a:srgbClr val="009945"/>
      </a:accent6>
      <a:hlink>
        <a:srgbClr val="92002B"/>
      </a:hlink>
      <a:folHlink>
        <a:srgbClr val="33CC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corp_template">
  <a:themeElements>
    <a:clrScheme name="1_corp_template 10">
      <a:dk1>
        <a:srgbClr val="000000"/>
      </a:dk1>
      <a:lt1>
        <a:srgbClr val="FFFFFF"/>
      </a:lt1>
      <a:dk2>
        <a:srgbClr val="00279F"/>
      </a:dk2>
      <a:lt2>
        <a:srgbClr val="FFFFFF"/>
      </a:lt2>
      <a:accent1>
        <a:srgbClr val="6699FF"/>
      </a:accent1>
      <a:accent2>
        <a:srgbClr val="00AE00"/>
      </a:accent2>
      <a:accent3>
        <a:srgbClr val="AAACCD"/>
      </a:accent3>
      <a:accent4>
        <a:srgbClr val="DADADA"/>
      </a:accent4>
      <a:accent5>
        <a:srgbClr val="B8CAFF"/>
      </a:accent5>
      <a:accent6>
        <a:srgbClr val="009D00"/>
      </a:accent6>
      <a:hlink>
        <a:srgbClr val="CCCCFF"/>
      </a:hlink>
      <a:folHlink>
        <a:srgbClr val="33CCFF"/>
      </a:folHlink>
    </a:clrScheme>
    <a:fontScheme name="1_corp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1A6C"/>
        </a:solidFill>
        <a:ln w="1905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1A6C"/>
        </a:solidFill>
        <a:ln w="1905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  <a:cs typeface="Arial" charset="0"/>
          </a:defRPr>
        </a:defPPr>
      </a:lstStyle>
    </a:lnDef>
  </a:objectDefaults>
  <a:extraClrSchemeLst>
    <a:extraClrScheme>
      <a:clrScheme name="1_corp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_template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_template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_template 10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CCCC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LM White">
  <a:themeElements>
    <a:clrScheme name="Custom 28">
      <a:dk1>
        <a:srgbClr val="000000"/>
      </a:dk1>
      <a:lt1>
        <a:srgbClr val="000000"/>
      </a:lt1>
      <a:dk2>
        <a:srgbClr val="003399"/>
      </a:dk2>
      <a:lt2>
        <a:srgbClr val="FFFFFF"/>
      </a:lt2>
      <a:accent1>
        <a:srgbClr val="3366CC"/>
      </a:accent1>
      <a:accent2>
        <a:srgbClr val="6EB82D"/>
      </a:accent2>
      <a:accent3>
        <a:srgbClr val="E5642D"/>
      </a:accent3>
      <a:accent4>
        <a:srgbClr val="0097BE"/>
      </a:accent4>
      <a:accent5>
        <a:srgbClr val="9933FF"/>
      </a:accent5>
      <a:accent6>
        <a:srgbClr val="009945"/>
      </a:accent6>
      <a:hlink>
        <a:srgbClr val="92002B"/>
      </a:hlink>
      <a:folHlink>
        <a:srgbClr val="33CC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3399"/>
      </a:dk2>
      <a:lt2>
        <a:srgbClr val="FFFFFF"/>
      </a:lt2>
      <a:accent1>
        <a:srgbClr val="6699FF"/>
      </a:accent1>
      <a:accent2>
        <a:srgbClr val="00AE00"/>
      </a:accent2>
      <a:accent3>
        <a:srgbClr val="AAADCA"/>
      </a:accent3>
      <a:accent4>
        <a:srgbClr val="DADADA"/>
      </a:accent4>
      <a:accent5>
        <a:srgbClr val="B8CAFF"/>
      </a:accent5>
      <a:accent6>
        <a:srgbClr val="009D00"/>
      </a:accent6>
      <a:hlink>
        <a:srgbClr val="9933FF"/>
      </a:hlink>
      <a:folHlink>
        <a:srgbClr val="33CC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&amp;W 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0234AC"/>
      </a:hlink>
      <a:folHlink>
        <a:srgbClr val="0A51FB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LM White">
  <a:themeElements>
    <a:clrScheme name="Custom 28">
      <a:dk1>
        <a:srgbClr val="000000"/>
      </a:dk1>
      <a:lt1>
        <a:srgbClr val="000000"/>
      </a:lt1>
      <a:dk2>
        <a:srgbClr val="003399"/>
      </a:dk2>
      <a:lt2>
        <a:srgbClr val="FFFFFF"/>
      </a:lt2>
      <a:accent1>
        <a:srgbClr val="3366CC"/>
      </a:accent1>
      <a:accent2>
        <a:srgbClr val="6EB82D"/>
      </a:accent2>
      <a:accent3>
        <a:srgbClr val="E5642D"/>
      </a:accent3>
      <a:accent4>
        <a:srgbClr val="0097BE"/>
      </a:accent4>
      <a:accent5>
        <a:srgbClr val="9933FF"/>
      </a:accent5>
      <a:accent6>
        <a:srgbClr val="009945"/>
      </a:accent6>
      <a:hlink>
        <a:srgbClr val="92002B"/>
      </a:hlink>
      <a:folHlink>
        <a:srgbClr val="33CC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LM White">
  <a:themeElements>
    <a:clrScheme name="Custom 1">
      <a:dk1>
        <a:srgbClr val="000000"/>
      </a:dk1>
      <a:lt1>
        <a:srgbClr val="000000"/>
      </a:lt1>
      <a:dk2>
        <a:srgbClr val="003399"/>
      </a:dk2>
      <a:lt2>
        <a:srgbClr val="FFFFFF"/>
      </a:lt2>
      <a:accent1>
        <a:srgbClr val="3366CC"/>
      </a:accent1>
      <a:accent2>
        <a:srgbClr val="6EB82D"/>
      </a:accent2>
      <a:accent3>
        <a:srgbClr val="E5642D"/>
      </a:accent3>
      <a:accent4>
        <a:srgbClr val="0097BE"/>
      </a:accent4>
      <a:accent5>
        <a:srgbClr val="9933FF"/>
      </a:accent5>
      <a:accent6>
        <a:srgbClr val="009945"/>
      </a:accent6>
      <a:hlink>
        <a:srgbClr val="4B33FB"/>
      </a:hlink>
      <a:folHlink>
        <a:srgbClr val="33CC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LM White">
  <a:themeElements>
    <a:clrScheme name="Custom 28">
      <a:dk1>
        <a:srgbClr val="000000"/>
      </a:dk1>
      <a:lt1>
        <a:srgbClr val="000000"/>
      </a:lt1>
      <a:dk2>
        <a:srgbClr val="003399"/>
      </a:dk2>
      <a:lt2>
        <a:srgbClr val="FFFFFF"/>
      </a:lt2>
      <a:accent1>
        <a:srgbClr val="3366CC"/>
      </a:accent1>
      <a:accent2>
        <a:srgbClr val="6EB82D"/>
      </a:accent2>
      <a:accent3>
        <a:srgbClr val="E5642D"/>
      </a:accent3>
      <a:accent4>
        <a:srgbClr val="0097BE"/>
      </a:accent4>
      <a:accent5>
        <a:srgbClr val="9933FF"/>
      </a:accent5>
      <a:accent6>
        <a:srgbClr val="009945"/>
      </a:accent6>
      <a:hlink>
        <a:srgbClr val="92002B"/>
      </a:hlink>
      <a:folHlink>
        <a:srgbClr val="33CC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NextGenLM_Presentation_Template">
  <a:themeElements>
    <a:clrScheme name="Custom 28">
      <a:dk1>
        <a:srgbClr val="000000"/>
      </a:dk1>
      <a:lt1>
        <a:srgbClr val="000000"/>
      </a:lt1>
      <a:dk2>
        <a:srgbClr val="003399"/>
      </a:dk2>
      <a:lt2>
        <a:srgbClr val="FFFFFF"/>
      </a:lt2>
      <a:accent1>
        <a:srgbClr val="3366CC"/>
      </a:accent1>
      <a:accent2>
        <a:srgbClr val="6EB82D"/>
      </a:accent2>
      <a:accent3>
        <a:srgbClr val="E5642D"/>
      </a:accent3>
      <a:accent4>
        <a:srgbClr val="0097BE"/>
      </a:accent4>
      <a:accent5>
        <a:srgbClr val="9933FF"/>
      </a:accent5>
      <a:accent6>
        <a:srgbClr val="009945"/>
      </a:accent6>
      <a:hlink>
        <a:srgbClr val="92002B"/>
      </a:hlink>
      <a:folHlink>
        <a:srgbClr val="33CC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60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852C403179A4985C1AD15CD90C1A7" ma:contentTypeVersion="11" ma:contentTypeDescription="Create a new document." ma:contentTypeScope="" ma:versionID="20f383722236520daf957e96ea6f6294">
  <xsd:schema xmlns:xsd="http://www.w3.org/2001/XMLSchema" xmlns:xs="http://www.w3.org/2001/XMLSchema" xmlns:p="http://schemas.microsoft.com/office/2006/metadata/properties" xmlns:ns2="ecb512de-f7a1-4c86-9cf8-92854968b1b7" targetNamespace="http://schemas.microsoft.com/office/2006/metadata/properties" ma:root="true" ma:fieldsID="ba915068afb5c6553bc9374bfe9181d8" ns2:_="">
    <xsd:import namespace="ecb512de-f7a1-4c86-9cf8-92854968b1b7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SIPLabel" minOccurs="0"/>
                <xsd:element ref="ns2:SIPLabel_ECICountry" minOccurs="0"/>
                <xsd:element ref="ns2:SIPLabel_OCI" minOccurs="0"/>
                <xsd:element ref="ns2:SIPLabel_TPPI" minOccurs="0"/>
                <xsd:element ref="ns2:SIPLabel_Special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512de-f7a1-4c86-9cf8-92854968b1b7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Enterprise_x0020_Keywords" ma:displayName="Enterprise Keywords" ma:fieldId="{23f27201-bee3-471e-b2e7-b64fd8b7ca38}" ma:taxonomyMulti="true" ma:sspId="5f68076a-9896-4f70-850d-4130ed0339a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c4b2635c-deb7-4dc1-9e05-7e1fe3f7d1e3}" ma:internalName="TaxCatchAll" ma:showField="CatchAllData" ma:web="ecb512de-f7a1-4c86-9cf8-92854968b1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IPLabel" ma:index="11" nillable="true" ma:displayName="Sensitive Information Protection (SIP) Label" ma:internalName="SIPLabel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nrestricted"/>
                    <xsd:enumeration value="Lockheed Martin Proprietary Information (LMPI)"/>
                    <xsd:enumeration value="Export Controlled Information (ECI)"/>
                    <xsd:enumeration value="Attorney-Client Privileged Information and/or Attorney Work Product"/>
                    <xsd:enumeration value="Protected Information"/>
                    <xsd:enumeration value="Personal Information"/>
                    <xsd:enumeration value="Third Party Proprietary Information"/>
                    <xsd:enumeration value="Organizational Conflict of Interest (OCI)"/>
                    <xsd:enumeration value="Specialty Label"/>
                  </xsd:restriction>
                </xsd:simpleType>
              </xsd:element>
            </xsd:sequence>
          </xsd:extension>
        </xsd:complexContent>
      </xsd:complexType>
    </xsd:element>
    <xsd:element name="SIPLabel_ECICountry" ma:index="12" nillable="true" ma:displayName="Export Control Country of Jurisdiction" ma:internalName="SIPLabel_ECICount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nited States (US)"/>
                    <xsd:enumeration value="Canada (CA)"/>
                    <xsd:enumeration value="United Kingdom (GB)"/>
                    <xsd:enumeration value="Australia (AU)"/>
                    <xsd:enumeration value="Albania (AL)"/>
                    <xsd:enumeration value="Argentina (AR)"/>
                    <xsd:enumeration value="Bahrain (BH)"/>
                    <xsd:enumeration value="Belgium (BE)"/>
                    <xsd:enumeration value="Brazil (BR)"/>
                    <xsd:enumeration value="China (CN)"/>
                    <xsd:enumeration value="Colombia (CO)"/>
                    <xsd:enumeration value="Croatia (HR)"/>
                    <xsd:enumeration value="Denmark (DK)"/>
                    <xsd:enumeration value="Egypt (EG)"/>
                    <xsd:enumeration value="Finland (FI)"/>
                    <xsd:enumeration value="France (FR)"/>
                    <xsd:enumeration value="Germany (DE)"/>
                    <xsd:enumeration value="Greece (GR)"/>
                    <xsd:enumeration value="Guam (GU)"/>
                    <xsd:enumeration value="Hong Kong (HK)"/>
                    <xsd:enumeration value="India (IN)"/>
                    <xsd:enumeration value="Israel (IL)"/>
                    <xsd:enumeration value="Italy (IT)"/>
                    <xsd:enumeration value="Japan (JP)"/>
                    <xsd:enumeration value="Korea, Republic of (KR)"/>
                    <xsd:enumeration value="Kuwait (KW)"/>
                    <xsd:enumeration value="Malaysia (MY)"/>
                    <xsd:enumeration value="Mauritius (MU)"/>
                    <xsd:enumeration value="Mexico (MX)"/>
                    <xsd:enumeration value="Netherlands (NL)"/>
                    <xsd:enumeration value="New Zealand (NZ)"/>
                    <xsd:enumeration value="Norway (NO)"/>
                    <xsd:enumeration value="Philippines (PH)"/>
                    <xsd:enumeration value="Poland (PL)"/>
                    <xsd:enumeration value="Portugal (PT)"/>
                    <xsd:enumeration value="Puerto Rico (PR)"/>
                    <xsd:enumeration value="Romania (RO)"/>
                    <xsd:enumeration value="Saudi Arabia (SA)"/>
                    <xsd:enumeration value="Singapore (SG)"/>
                    <xsd:enumeration value="South Africa (ZA)"/>
                    <xsd:enumeration value="Spain (ES)"/>
                    <xsd:enumeration value="Sweden (SE)"/>
                    <xsd:enumeration value="Switzerland (CH)"/>
                    <xsd:enumeration value="Taiwan, Province of China (TW)"/>
                    <xsd:enumeration value="Thailand (TH)"/>
                    <xsd:enumeration value="Turkey (TR)"/>
                    <xsd:enumeration value="United Arab Emirates (AE)"/>
                    <xsd:enumeration value="Venezuela (VE)"/>
                    <xsd:enumeration value="Viet Nam (VN)"/>
                  </xsd:restriction>
                </xsd:simpleType>
              </xsd:element>
            </xsd:sequence>
          </xsd:extension>
        </xsd:complexContent>
      </xsd:complexType>
    </xsd:element>
    <xsd:element name="SIPLabel_OCI" ma:index="13" nillable="true" ma:displayName="Organizational Conflict of Interest" ma:internalName="SIPLabel_OCI">
      <xsd:simpleType>
        <xsd:restriction base="dms:Text"/>
      </xsd:simpleType>
    </xsd:element>
    <xsd:element name="SIPLabel_TPPI" ma:index="14" nillable="true" ma:displayName="Third Party" ma:internalName="SIPLabel_TPPI">
      <xsd:simpleType>
        <xsd:restriction base="dms:Text"/>
      </xsd:simpleType>
    </xsd:element>
    <xsd:element name="SIPLabel_Specialty" ma:index="15" nillable="true" ma:displayName="Specialty Label" ma:internalName="SIPLabel_Specialt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or Official Use Only"/>
                    <xsd:enumeration value="NATO Restricted"/>
                    <xsd:enumeration value="UK OFFICIAL"/>
                    <xsd:enumeration value="UK OFFICIAL-SENSITIVE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cb512de-f7a1-4c86-9cf8-92854968b1b7">
      <Terms xmlns="http://schemas.microsoft.com/office/infopath/2007/PartnerControls"/>
    </TaxKeywordTaxHTField>
    <TaxCatchAll xmlns="ecb512de-f7a1-4c86-9cf8-92854968b1b7"/>
    <SIPLabel_OCI xmlns="ecb512de-f7a1-4c86-9cf8-92854968b1b7" xsi:nil="true"/>
    <SIPLabel_TPPI xmlns="ecb512de-f7a1-4c86-9cf8-92854968b1b7" xsi:nil="true"/>
    <SIPLabel_Specialty xmlns="ecb512de-f7a1-4c86-9cf8-92854968b1b7"/>
    <SIPLabel_ECICountry xmlns="ecb512de-f7a1-4c86-9cf8-92854968b1b7"/>
    <SIPLabel xmlns="ecb512de-f7a1-4c86-9cf8-92854968b1b7">
      <Value>Unrestricted</Value>
    </SIPLabe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85EFFA-59DB-4651-8DD8-F498E8EDBA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b512de-f7a1-4c86-9cf8-92854968b1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C53BDA-F75C-4258-B6D4-2FCF94633A35}">
  <ds:schemaRefs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ecb512de-f7a1-4c86-9cf8-92854968b1b7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38F5451-9916-4627-B827-D2FCEC77AE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17032</TotalTime>
  <Words>101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ＭＳ Ｐゴシック</vt:lpstr>
      <vt:lpstr>Arial</vt:lpstr>
      <vt:lpstr>Arial Black</vt:lpstr>
      <vt:lpstr>Calibri</vt:lpstr>
      <vt:lpstr>Tahoma</vt:lpstr>
      <vt:lpstr>Times New Roman</vt:lpstr>
      <vt:lpstr>B&amp;W template</vt:lpstr>
      <vt:lpstr>4_LM White</vt:lpstr>
      <vt:lpstr>1_Default Design</vt:lpstr>
      <vt:lpstr>1_B&amp;W template</vt:lpstr>
      <vt:lpstr>2_Office Theme</vt:lpstr>
      <vt:lpstr>6_LM White</vt:lpstr>
      <vt:lpstr>3_LM White</vt:lpstr>
      <vt:lpstr>LM White</vt:lpstr>
      <vt:lpstr>NextGenLM_Presentation_Template</vt:lpstr>
      <vt:lpstr>Lockheed</vt:lpstr>
      <vt:lpstr>8_corp_template</vt:lpstr>
      <vt:lpstr>PowerPoint Presentation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GSC Affordability SIA prework</dc:title>
  <dc:creator>collinr4</dc:creator>
  <cp:keywords/>
  <cp:lastModifiedBy>De La Cruz, Alisa R (US)</cp:lastModifiedBy>
  <cp:revision>465</cp:revision>
  <cp:lastPrinted>2014-08-18T20:48:19Z</cp:lastPrinted>
  <dcterms:created xsi:type="dcterms:W3CDTF">2013-12-10T16:20:58Z</dcterms:created>
  <dcterms:modified xsi:type="dcterms:W3CDTF">2018-09-26T19:33:14Z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0x01010057A852C403179A4985C1AD15CD90C1A7</vt:lpwstr>
  </property>
  <property fmtid="{D5CDD505-2E9C-101B-9397-08002B2CF9AE}" pid="3" name="SIP_Label_Display">
    <vt:lpwstr>Unrestricted; </vt:lpwstr>
  </property>
  <property fmtid="{D5CDD505-2E9C-101B-9397-08002B2CF9AE}" pid="4" name="SIP_Label_Data">
    <vt:lpwstr>;#0;#Unrestricted;#True;#;#;#;#</vt:lpwstr>
  </property>
  <property fmtid="{D5CDD505-2E9C-101B-9397-08002B2CF9AE}" pid="5" name="Enterprise Keywords">
    <vt:lpwstr/>
  </property>
  <property fmtid="{D5CDD505-2E9C-101B-9397-08002B2CF9AE}" pid="6" name="Document Author">
    <vt:lpwstr>LFWC\nguyepp</vt:lpwstr>
  </property>
  <property fmtid="{D5CDD505-2E9C-101B-9397-08002B2CF9AE}" pid="7" name="Document Sensitivity">
    <vt:lpwstr>1</vt:lpwstr>
  </property>
  <property fmtid="{D5CDD505-2E9C-101B-9397-08002B2CF9AE}" pid="8" name="ThirdParty">
    <vt:lpwstr/>
  </property>
  <property fmtid="{D5CDD505-2E9C-101B-9397-08002B2CF9AE}" pid="9" name="OCI Restriction">
    <vt:bool>false</vt:bool>
  </property>
  <property fmtid="{D5CDD505-2E9C-101B-9397-08002B2CF9AE}" pid="10" name="OCI Additional Info">
    <vt:lpwstr/>
  </property>
  <property fmtid="{D5CDD505-2E9C-101B-9397-08002B2CF9AE}" pid="11" name="Allow Header Overwrite">
    <vt:bool>true</vt:bool>
  </property>
  <property fmtid="{D5CDD505-2E9C-101B-9397-08002B2CF9AE}" pid="12" name="Allow Footer Overwrite">
    <vt:bool>true</vt:bool>
  </property>
  <property fmtid="{D5CDD505-2E9C-101B-9397-08002B2CF9AE}" pid="13" name="Multiple Selected">
    <vt:lpwstr>-1</vt:lpwstr>
  </property>
  <property fmtid="{D5CDD505-2E9C-101B-9397-08002B2CF9AE}" pid="14" name="SIPLongWording">
    <vt:lpwstr/>
  </property>
  <property fmtid="{D5CDD505-2E9C-101B-9397-08002B2CF9AE}" pid="15" name="checkedProgramsCount">
    <vt:i4>0</vt:i4>
  </property>
  <property fmtid="{D5CDD505-2E9C-101B-9397-08002B2CF9AE}" pid="16" name="ExpCountry">
    <vt:lpwstr/>
  </property>
  <property fmtid="{D5CDD505-2E9C-101B-9397-08002B2CF9AE}" pid="17" name="Sensitive Information Protection (SIP) Label">
    <vt:lpwstr>;#0;#Unrestricted;#True;#;#;#;#</vt:lpwstr>
  </property>
</Properties>
</file>